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sldIdLst>
    <p:sldId id="256" r:id="rId2"/>
    <p:sldId id="1224" r:id="rId3"/>
    <p:sldId id="1196" r:id="rId4"/>
    <p:sldId id="1241" r:id="rId5"/>
    <p:sldId id="1242" r:id="rId6"/>
    <p:sldId id="1243" r:id="rId7"/>
    <p:sldId id="1251" r:id="rId8"/>
    <p:sldId id="1286" r:id="rId9"/>
    <p:sldId id="1291" r:id="rId10"/>
    <p:sldId id="1290" r:id="rId11"/>
    <p:sldId id="1285" r:id="rId12"/>
    <p:sldId id="1244" r:id="rId13"/>
    <p:sldId id="1245" r:id="rId14"/>
    <p:sldId id="1246" r:id="rId15"/>
    <p:sldId id="1247" r:id="rId16"/>
    <p:sldId id="1298" r:id="rId17"/>
    <p:sldId id="1299" r:id="rId18"/>
    <p:sldId id="1300" r:id="rId19"/>
    <p:sldId id="1248" r:id="rId20"/>
    <p:sldId id="1213" r:id="rId21"/>
    <p:sldId id="1252" r:id="rId22"/>
    <p:sldId id="1283" r:id="rId23"/>
    <p:sldId id="1233" r:id="rId24"/>
    <p:sldId id="1255" r:id="rId25"/>
    <p:sldId id="1236" r:id="rId26"/>
    <p:sldId id="1257" r:id="rId27"/>
    <p:sldId id="1234" r:id="rId28"/>
    <p:sldId id="1279" r:id="rId29"/>
    <p:sldId id="1301" r:id="rId30"/>
    <p:sldId id="1287" r:id="rId31"/>
    <p:sldId id="1295" r:id="rId32"/>
    <p:sldId id="1302" r:id="rId33"/>
    <p:sldId id="1275" r:id="rId34"/>
    <p:sldId id="1276" r:id="rId35"/>
    <p:sldId id="1303" r:id="rId36"/>
    <p:sldId id="1297" r:id="rId37"/>
    <p:sldId id="1304" r:id="rId38"/>
    <p:sldId id="1278" r:id="rId39"/>
    <p:sldId id="1280" r:id="rId40"/>
    <p:sldId id="1218" r:id="rId41"/>
    <p:sldId id="382" r:id="rId42"/>
    <p:sldId id="1271" r:id="rId43"/>
    <p:sldId id="385" r:id="rId44"/>
    <p:sldId id="1277" r:id="rId45"/>
    <p:sldId id="1281" r:id="rId46"/>
    <p:sldId id="1273" r:id="rId47"/>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田浦　健次朗" initials="田浦　健次朗" lastIdx="1" clrIdx="0">
    <p:extLst>
      <p:ext uri="{19B8F6BF-5375-455C-9EA6-DF929625EA0E}">
        <p15:presenceInfo xmlns:p15="http://schemas.microsoft.com/office/powerpoint/2012/main" userId="田浦　健次朗" providerId="None"/>
      </p:ext>
    </p:extLst>
  </p:cmAuthor>
  <p:cmAuthor id="2" name="田浦　健次朗" initials="田浦　健次朗 [2]" lastIdx="1" clrIdx="1">
    <p:extLst>
      <p:ext uri="{19B8F6BF-5375-455C-9EA6-DF929625EA0E}">
        <p15:presenceInfo xmlns:p15="http://schemas.microsoft.com/office/powerpoint/2012/main" userId="S::2615215597@utac.u-tokyo.ac.jp::4dc884a8-fd95-403d-a383-b378924a686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FFCC"/>
    <a:srgbClr val="F010D5"/>
    <a:srgbClr val="CC9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8" autoAdjust="0"/>
    <p:restoredTop sz="94737" autoAdjust="0"/>
  </p:normalViewPr>
  <p:slideViewPr>
    <p:cSldViewPr>
      <p:cViewPr varScale="1">
        <p:scale>
          <a:sx n="75" d="100"/>
          <a:sy n="75" d="100"/>
        </p:scale>
        <p:origin x="1008" y="43"/>
      </p:cViewPr>
      <p:guideLst>
        <p:guide orient="horz" pos="2160"/>
        <p:guide pos="2880"/>
      </p:guideLst>
    </p:cSldViewPr>
  </p:slideViewPr>
  <p:outlineViewPr>
    <p:cViewPr>
      <p:scale>
        <a:sx n="33" d="100"/>
        <a:sy n="33" d="100"/>
      </p:scale>
      <p:origin x="0" y="-12091"/>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35" d="100"/>
          <a:sy n="35" d="100"/>
        </p:scale>
        <p:origin x="-1528" y="-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305EB0-020F-4995-961E-A35B2BB78D2B}" type="datetimeFigureOut">
              <a:rPr kumimoji="1" lang="ja-JP" altLang="en-US" smtClean="0"/>
              <a:pPr/>
              <a:t>2022/3/16</a:t>
            </a:fld>
            <a:endParaRPr kumimoji="1" lang="ja-JP" altLang="en-US"/>
          </a:p>
        </p:txBody>
      </p:sp>
      <p:sp>
        <p:nvSpPr>
          <p:cNvPr id="4" name="スライド イメージ プレースホル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842DED-4B9B-4568-AC85-B50FA0785511}"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フリーフォーム 6"/>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tint val="90000"/>
            </a:schemeClr>
          </a:solidFill>
          <a:ln w="9525" cap="flat" cmpd="sng" algn="ctr">
            <a:noFill/>
            <a:prstDash val="solid"/>
            <a:round/>
            <a:headEnd type="none" w="med" len="med"/>
            <a:tailEnd type="none" w="med" len="med"/>
          </a:ln>
          <a:effectLst>
            <a:outerShdw blurRad="254000" algn="tl" rotWithShape="0">
              <a:schemeClr val="accent3">
                <a:alpha val="30000"/>
              </a:schemeClr>
            </a:outerShdw>
          </a:effectLst>
        </p:spPr>
        <p:txBody>
          <a:bodyPr vert="horz" wrap="square" lIns="91440" tIns="45720" rIns="91440" bIns="45720" anchor="t" compatLnSpc="1"/>
          <a:lstStyle/>
          <a:p>
            <a:endParaRPr kumimoji="0" lang="ja-JP" altLang="en-US"/>
          </a:p>
        </p:txBody>
      </p:sp>
      <p:sp>
        <p:nvSpPr>
          <p:cNvPr id="8" name="正方形/長方形 7"/>
          <p:cNvSpPr/>
          <p:nvPr/>
        </p:nvSpPr>
        <p:spPr>
          <a:xfrm>
            <a:off x="0"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dirty="0"/>
          </a:p>
        </p:txBody>
      </p:sp>
      <p:grpSp>
        <p:nvGrpSpPr>
          <p:cNvPr id="2" name="グループ化 1"/>
          <p:cNvGrpSpPr>
            <a:grpSpLocks/>
          </p:cNvGrpSpPr>
          <p:nvPr/>
        </p:nvGrpSpPr>
        <p:grpSpPr bwMode="auto">
          <a:xfrm>
            <a:off x="357158" y="4143380"/>
            <a:ext cx="6358014" cy="71438"/>
            <a:chOff x="119" y="877"/>
            <a:chExt cx="5239" cy="71"/>
          </a:xfrm>
          <a:gradFill>
            <a:gsLst>
              <a:gs pos="0">
                <a:schemeClr val="accent1">
                  <a:alpha val="40000"/>
                </a:schemeClr>
              </a:gs>
              <a:gs pos="50000">
                <a:schemeClr val="accent1">
                  <a:alpha val="70000"/>
                </a:schemeClr>
              </a:gs>
              <a:gs pos="100000">
                <a:schemeClr val="accent1">
                  <a:alpha val="4000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
        <p:nvSpPr>
          <p:cNvPr id="23" name="タイトル 22"/>
          <p:cNvSpPr>
            <a:spLocks noGrp="1"/>
          </p:cNvSpPr>
          <p:nvPr>
            <p:ph type="ctrTitle"/>
          </p:nvPr>
        </p:nvSpPr>
        <p:spPr>
          <a:xfrm>
            <a:off x="285720" y="2500306"/>
            <a:ext cx="6429420" cy="1512888"/>
          </a:xfrm>
        </p:spPr>
        <p:txBody>
          <a:bodyPr anchor="b"/>
          <a:lstStyle>
            <a:lvl1pPr fontAlgn="auto">
              <a:defRPr/>
            </a:lvl1pPr>
          </a:lstStyle>
          <a:p>
            <a:r>
              <a:rPr kumimoji="0" lang="ja-JP" altLang="en-US"/>
              <a:t>マスタ タイトルの書式設定</a:t>
            </a:r>
            <a:endParaRPr kumimoji="0" lang="en-US"/>
          </a:p>
        </p:txBody>
      </p:sp>
      <p:sp>
        <p:nvSpPr>
          <p:cNvPr id="21" name="サブタイトル 20"/>
          <p:cNvSpPr>
            <a:spLocks noGrp="1"/>
          </p:cNvSpPr>
          <p:nvPr>
            <p:ph type="subTitle" idx="1"/>
          </p:nvPr>
        </p:nvSpPr>
        <p:spPr>
          <a:xfrm>
            <a:off x="300030" y="4314828"/>
            <a:ext cx="6400800" cy="1185874"/>
          </a:xfrm>
        </p:spPr>
        <p:txBody>
          <a:bodyPr/>
          <a:lstStyle>
            <a:lvl1pPr marL="0" indent="0" algn="ctr">
              <a:buNone/>
              <a:defRPr baseline="0">
                <a:solidFill>
                  <a:schemeClr val="tx2">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ja-JP" altLang="en-US"/>
              <a:t>マスタ サブタイトルの書式設定</a:t>
            </a:r>
            <a:endParaRPr kumimoji="0" lang="en-US"/>
          </a:p>
        </p:txBody>
      </p:sp>
      <p:sp>
        <p:nvSpPr>
          <p:cNvPr id="29" name="日付プレースホルダ 28"/>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 4"/>
          <p:cNvSpPr>
            <a:spLocks noGrp="1"/>
          </p:cNvSpPr>
          <p:nvPr>
            <p:ph type="ftr" sz="quarter" idx="11"/>
          </p:nvPr>
        </p:nvSpPr>
        <p:spPr/>
        <p:txBody>
          <a:bodyPr/>
          <a:lstStyle>
            <a:lvl1pPr>
              <a:defRPr sz="1200"/>
            </a:lvl1p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14" name="スライド番号プレースホルダ 1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929454" y="274639"/>
            <a:ext cx="1757346" cy="5851525"/>
          </a:xfrm>
        </p:spPr>
        <p:txBody>
          <a:bodyPr vert="eaVert"/>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a:xfrm>
            <a:off x="457200" y="274639"/>
            <a:ext cx="6400816" cy="5851525"/>
          </a:xfrm>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idx="1"/>
          </p:nvPr>
        </p:nvSpPr>
        <p:spPr/>
        <p:txBody>
          <a:body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sp>
        <p:nvSpPr>
          <p:cNvPr id="13" name="フリーフォーム 12"/>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shade val="90000"/>
            </a:schemeClr>
          </a:solidFill>
          <a:ln w="9525" cap="flat" cmpd="sng" algn="ctr">
            <a:noFill/>
            <a:prstDash val="solid"/>
            <a:round/>
            <a:headEnd type="none" w="med" len="med"/>
            <a:tailEnd type="none" w="med" len="med"/>
          </a:ln>
          <a:effectLst>
            <a:outerShdw blurRad="254000" algn="tl" rotWithShape="0">
              <a:srgbClr val="7A65A3">
                <a:alpha val="30196"/>
              </a:srgbClr>
            </a:outerShdw>
          </a:effectLst>
        </p:spPr>
        <p:txBody>
          <a:bodyPr vert="horz" wrap="square" lIns="91440" tIns="45720" rIns="91440" bIns="45720" anchor="t" compatLnSpc="1"/>
          <a:lstStyle/>
          <a:p>
            <a:endParaRPr kumimoji="0" lang="ja-JP" altLang="en-US"/>
          </a:p>
        </p:txBody>
      </p:sp>
      <p:sp>
        <p:nvSpPr>
          <p:cNvPr id="9" name="正方形/長方形 8"/>
          <p:cNvSpPr/>
          <p:nvPr/>
        </p:nvSpPr>
        <p:spPr>
          <a:xfrm>
            <a:off x="-5597"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p:nvSpPr>
          <p:cNvPr id="2" name="タイトル 1"/>
          <p:cNvSpPr>
            <a:spLocks noGrp="1"/>
          </p:cNvSpPr>
          <p:nvPr>
            <p:ph type="title"/>
          </p:nvPr>
        </p:nvSpPr>
        <p:spPr>
          <a:xfrm>
            <a:off x="714348" y="4714884"/>
            <a:ext cx="7772400" cy="785818"/>
          </a:xfrm>
        </p:spPr>
        <p:txBody>
          <a:bodyPr anchor="t"/>
          <a:lstStyle>
            <a:lvl1pPr algn="l">
              <a:defRPr sz="4000" b="1" cap="all"/>
            </a:lvl1p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722313" y="1928802"/>
            <a:ext cx="7772400" cy="2692412"/>
          </a:xfrm>
        </p:spPr>
        <p:txBody>
          <a:bodyPr anchor="b"/>
          <a:lstStyle>
            <a:lvl1pPr marL="0" indent="0">
              <a:buNone/>
              <a:defRPr sz="2000" baseline="0">
                <a:solidFill>
                  <a:schemeClr val="tx2">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grpSp>
        <p:nvGrpSpPr>
          <p:cNvPr id="7" name="グループ化 6"/>
          <p:cNvGrpSpPr>
            <a:grpSpLocks/>
          </p:cNvGrpSpPr>
          <p:nvPr/>
        </p:nvGrpSpPr>
        <p:grpSpPr bwMode="auto">
          <a:xfrm>
            <a:off x="714348" y="4643446"/>
            <a:ext cx="7786742" cy="71438"/>
            <a:chOff x="119" y="877"/>
            <a:chExt cx="5239" cy="71"/>
          </a:xfrm>
          <a:gradFill>
            <a:gsLst>
              <a:gs pos="40000">
                <a:schemeClr val="accent1">
                  <a:alpha val="70000"/>
                </a:schemeClr>
              </a:gs>
              <a:gs pos="100000">
                <a:schemeClr val="accent1">
                  <a:alpha val="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2022/3/16</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7" name="日付プレースホルダ 6"/>
          <p:cNvSpPr>
            <a:spLocks noGrp="1"/>
          </p:cNvSpPr>
          <p:nvPr>
            <p:ph type="dt" sz="half" idx="10"/>
          </p:nvPr>
        </p:nvSpPr>
        <p:spPr/>
        <p:txBody>
          <a:bodyPr/>
          <a:lstStyle/>
          <a:p>
            <a:r>
              <a:rPr kumimoji="1" lang="en-US" altLang="ja-JP"/>
              <a:t>2022/3/16</a:t>
            </a:r>
            <a:endParaRPr kumimoji="1" lang="ja-JP" altLang="en-US"/>
          </a:p>
        </p:txBody>
      </p:sp>
      <p:sp>
        <p:nvSpPr>
          <p:cNvPr id="8" name="フッター プレースホルダ 7"/>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9" name="スライド番号プレースホルダ 8"/>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500034" y="285728"/>
            <a:ext cx="7686700" cy="785818"/>
          </a:xfrm>
        </p:spPr>
        <p:txBody>
          <a:bodyPr/>
          <a:lstStyle>
            <a:lvl1pPr algn="l">
              <a:defRPr/>
            </a:lvl1pPr>
          </a:lstStyle>
          <a:p>
            <a:r>
              <a:rPr kumimoji="0" lang="ja-JP" altLang="en-US"/>
              <a:t>マスタ タイトルの書式設定</a:t>
            </a:r>
            <a:endParaRPr kumimoji="0" lang="en-US"/>
          </a:p>
        </p:txBody>
      </p:sp>
      <p:sp>
        <p:nvSpPr>
          <p:cNvPr id="3" name="日付プレースホルダ 2"/>
          <p:cNvSpPr>
            <a:spLocks noGrp="1"/>
          </p:cNvSpPr>
          <p:nvPr>
            <p:ph type="dt" sz="half" idx="10"/>
          </p:nvPr>
        </p:nvSpPr>
        <p:spPr/>
        <p:txBody>
          <a:bodyPr/>
          <a:lstStyle/>
          <a:p>
            <a:r>
              <a:rPr kumimoji="1" lang="en-US" altLang="ja-JP"/>
              <a:t>2022/3/16</a:t>
            </a:r>
            <a:endParaRPr kumimoji="1" lang="ja-JP" altLang="en-US"/>
          </a:p>
        </p:txBody>
      </p:sp>
      <p:sp>
        <p:nvSpPr>
          <p:cNvPr id="4" name="フッター プレースホルダ 3"/>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5" name="スライド番号プレースホルダ 4"/>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r>
              <a:rPr kumimoji="1" lang="en-US" altLang="ja-JP"/>
              <a:t>2022/3/16</a:t>
            </a:r>
            <a:endParaRPr kumimoji="1" lang="ja-JP" altLang="en-US"/>
          </a:p>
        </p:txBody>
      </p:sp>
      <p:sp>
        <p:nvSpPr>
          <p:cNvPr id="3" name="フッター プレースホルダ 2"/>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4" name="スライド番号プレースホルダ 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0" lang="ja-JP" altLang="en-US"/>
              <a:t>マスタ タイトルの書式設定</a:t>
            </a:r>
            <a:endParaRPr kumimoji="0" 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2022/3/16</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3078172" y="4857760"/>
            <a:ext cx="3065464" cy="566738"/>
          </a:xfrm>
        </p:spPr>
        <p:txBody>
          <a:bodyPr anchor="b"/>
          <a:lstStyle>
            <a:lvl1pPr algn="ctr">
              <a:defRPr sz="2000" b="1"/>
            </a:lvl1pPr>
          </a:lstStyle>
          <a:p>
            <a:r>
              <a:rPr kumimoji="0" lang="ja-JP" altLang="en-US"/>
              <a:t>マスタ タイトルの書式設定</a:t>
            </a:r>
            <a:endParaRPr kumimoji="0" lang="en-US"/>
          </a:p>
        </p:txBody>
      </p:sp>
      <p:sp>
        <p:nvSpPr>
          <p:cNvPr id="3" name="図プレースホルダ 2"/>
          <p:cNvSpPr>
            <a:spLocks noGrp="1"/>
          </p:cNvSpPr>
          <p:nvPr>
            <p:ph type="pic" idx="1"/>
          </p:nvPr>
        </p:nvSpPr>
        <p:spPr>
          <a:xfrm>
            <a:off x="1857356" y="714356"/>
            <a:ext cx="5486400" cy="4114800"/>
          </a:xfrm>
          <a:prstGeom prst="rect">
            <a:avLst/>
          </a:prstGeom>
          <a:noFill/>
          <a:ln w="76200">
            <a:noFill/>
          </a:ln>
          <a:effectLst>
            <a:outerShdw blurRad="190500" algn="ctr" rotWithShape="0">
              <a:srgbClr val="000000">
                <a:alpha val="70000"/>
              </a:srgbClr>
            </a:outerShdw>
          </a:effectLst>
          <a:scene3d>
            <a:camera prst="orthographicFront">
              <a:rot lat="0" lon="0" rev="0"/>
            </a:camera>
            <a:lightRig rig="threePt" dir="t"/>
          </a:scene3d>
          <a:sp3d/>
        </p:spPr>
        <p:txBody>
          <a:bodyPr>
            <a:sp3d extrusionH="57150">
              <a:bevelT w="38100" h="38100" prst="angle"/>
            </a:sp3d>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ja-JP" altLang="en-US"/>
              <a:t>アイコンをクリックして図を追加</a:t>
            </a:r>
            <a:endParaRPr kumimoji="0" lang="en-US"/>
          </a:p>
        </p:txBody>
      </p:sp>
      <p:sp>
        <p:nvSpPr>
          <p:cNvPr id="4" name="テキスト プレースホルダ 3"/>
          <p:cNvSpPr>
            <a:spLocks noGrp="1"/>
          </p:cNvSpPr>
          <p:nvPr>
            <p:ph type="body" sz="half" idx="2"/>
          </p:nvPr>
        </p:nvSpPr>
        <p:spPr>
          <a:xfrm>
            <a:off x="3086128" y="5429264"/>
            <a:ext cx="3057508" cy="63343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2022/3/16</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正方形/長方形 9"/>
          <p:cNvSpPr/>
          <p:nvPr/>
        </p:nvSpPr>
        <p:spPr>
          <a:xfrm>
            <a:off x="0" y="0"/>
            <a:ext cx="9144000" cy="6858000"/>
          </a:xfrm>
          <a:prstGeom prst="rect">
            <a:avLst/>
          </a:prstGeom>
          <a:gradFill>
            <a:gsLst>
              <a:gs pos="0">
                <a:schemeClr val="accent1">
                  <a:alpha val="30000"/>
                </a:schemeClr>
              </a:gs>
              <a:gs pos="70000">
                <a:schemeClr val="accent1">
                  <a:alpha val="0"/>
                </a:schemeClr>
              </a:gs>
            </a:gsLst>
            <a:lin ang="16200000" scaled="1"/>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useBgFill="1">
        <p:nvSpPr>
          <p:cNvPr id="9" name="フリーフォーム 8"/>
          <p:cNvSpPr>
            <a:spLocks/>
          </p:cNvSpPr>
          <p:nvPr/>
        </p:nvSpPr>
        <p:spPr bwMode="auto">
          <a:xfrm>
            <a:off x="-32" y="0"/>
            <a:ext cx="9072594" cy="6858000"/>
          </a:xfrm>
          <a:custGeom>
            <a:avLst/>
            <a:gdLst/>
            <a:ahLst/>
            <a:cxnLst>
              <a:cxn ang="0">
                <a:pos x="1450" y="117"/>
              </a:cxn>
              <a:cxn ang="0">
                <a:pos x="1459" y="129"/>
              </a:cxn>
              <a:cxn ang="0">
                <a:pos x="1515" y="382"/>
              </a:cxn>
              <a:cxn ang="0">
                <a:pos x="1584" y="152"/>
              </a:cxn>
              <a:cxn ang="0">
                <a:pos x="1557" y="196"/>
              </a:cxn>
              <a:cxn ang="0">
                <a:pos x="1515" y="79"/>
              </a:cxn>
              <a:cxn ang="0">
                <a:pos x="1455" y="92"/>
              </a:cxn>
              <a:cxn ang="0">
                <a:pos x="13" y="380"/>
              </a:cxn>
              <a:cxn ang="0">
                <a:pos x="11" y="409"/>
              </a:cxn>
              <a:cxn ang="0">
                <a:pos x="31" y="336"/>
              </a:cxn>
              <a:cxn ang="0">
                <a:pos x="48" y="336"/>
              </a:cxn>
              <a:cxn ang="0">
                <a:pos x="38" y="403"/>
              </a:cxn>
              <a:cxn ang="0">
                <a:pos x="44" y="616"/>
              </a:cxn>
              <a:cxn ang="0">
                <a:pos x="29" y="591"/>
              </a:cxn>
              <a:cxn ang="0">
                <a:pos x="0" y="632"/>
              </a:cxn>
              <a:cxn ang="0">
                <a:pos x="1557" y="1083"/>
              </a:cxn>
              <a:cxn ang="0">
                <a:pos x="1551" y="1006"/>
              </a:cxn>
              <a:cxn ang="0">
                <a:pos x="1534" y="946"/>
              </a:cxn>
              <a:cxn ang="0">
                <a:pos x="1530" y="898"/>
              </a:cxn>
              <a:cxn ang="0">
                <a:pos x="1532" y="820"/>
              </a:cxn>
              <a:cxn ang="0">
                <a:pos x="1572" y="708"/>
              </a:cxn>
              <a:cxn ang="0">
                <a:pos x="1580" y="634"/>
              </a:cxn>
              <a:cxn ang="0">
                <a:pos x="1582" y="495"/>
              </a:cxn>
              <a:cxn ang="0">
                <a:pos x="1578" y="555"/>
              </a:cxn>
              <a:cxn ang="0">
                <a:pos x="1546" y="499"/>
              </a:cxn>
              <a:cxn ang="0">
                <a:pos x="1536" y="497"/>
              </a:cxn>
              <a:cxn ang="0">
                <a:pos x="1519" y="417"/>
              </a:cxn>
              <a:cxn ang="0">
                <a:pos x="1522" y="503"/>
              </a:cxn>
              <a:cxn ang="0">
                <a:pos x="1505" y="361"/>
              </a:cxn>
              <a:cxn ang="0">
                <a:pos x="1513" y="346"/>
              </a:cxn>
              <a:cxn ang="0">
                <a:pos x="1530" y="290"/>
              </a:cxn>
              <a:cxn ang="0">
                <a:pos x="1551" y="303"/>
              </a:cxn>
              <a:cxn ang="0">
                <a:pos x="1563" y="286"/>
              </a:cxn>
              <a:cxn ang="0">
                <a:pos x="1595" y="438"/>
              </a:cxn>
              <a:cxn ang="0">
                <a:pos x="1590" y="394"/>
              </a:cxn>
              <a:cxn ang="0">
                <a:pos x="1597" y="299"/>
              </a:cxn>
              <a:cxn ang="0">
                <a:pos x="34" y="647"/>
              </a:cxn>
              <a:cxn ang="0">
                <a:pos x="1459" y="129"/>
              </a:cxn>
              <a:cxn ang="0">
                <a:pos x="1555" y="689"/>
              </a:cxn>
              <a:cxn ang="0">
                <a:pos x="1496" y="918"/>
              </a:cxn>
              <a:cxn ang="0">
                <a:pos x="1425" y="100"/>
              </a:cxn>
              <a:cxn ang="0">
                <a:pos x="1436" y="111"/>
              </a:cxn>
              <a:cxn ang="0">
                <a:pos x="1436" y="96"/>
              </a:cxn>
              <a:cxn ang="0">
                <a:pos x="1459" y="129"/>
              </a:cxn>
              <a:cxn ang="0">
                <a:pos x="1459" y="129"/>
              </a:cxn>
              <a:cxn ang="0">
                <a:pos x="1536" y="954"/>
              </a:cxn>
              <a:cxn ang="0">
                <a:pos x="1536" y="991"/>
              </a:cxn>
              <a:cxn ang="0">
                <a:pos x="1530" y="1025"/>
              </a:cxn>
              <a:cxn ang="0">
                <a:pos x="1505" y="1041"/>
              </a:cxn>
              <a:cxn ang="0">
                <a:pos x="1515" y="925"/>
              </a:cxn>
              <a:cxn ang="0">
                <a:pos x="1490" y="970"/>
              </a:cxn>
              <a:cxn ang="0">
                <a:pos x="1546" y="442"/>
              </a:cxn>
              <a:cxn ang="0">
                <a:pos x="1613" y="943"/>
              </a:cxn>
              <a:cxn ang="0">
                <a:pos x="1413" y="13"/>
              </a:cxn>
              <a:cxn ang="0">
                <a:pos x="1457" y="88"/>
              </a:cxn>
              <a:cxn ang="0">
                <a:pos x="1442" y="73"/>
              </a:cxn>
              <a:cxn ang="0">
                <a:pos x="42" y="459"/>
              </a:cxn>
              <a:cxn ang="0">
                <a:pos x="1570" y="818"/>
              </a:cxn>
              <a:cxn ang="0">
                <a:pos x="1592" y="943"/>
              </a:cxn>
              <a:cxn ang="0">
                <a:pos x="1563" y="791"/>
              </a:cxn>
              <a:cxn ang="0">
                <a:pos x="1459" y="129"/>
              </a:cxn>
              <a:cxn ang="0">
                <a:pos x="1565" y="1137"/>
              </a:cxn>
            </a:cxnLst>
            <a:rect l="0" t="0" r="0" b="0"/>
            <a:pathLst>
              <a:path w="1624" h="1148">
                <a:moveTo>
                  <a:pt x="1459" y="129"/>
                </a:moveTo>
                <a:lnTo>
                  <a:pt x="1457" y="127"/>
                </a:lnTo>
                <a:lnTo>
                  <a:pt x="1457" y="129"/>
                </a:lnTo>
                <a:lnTo>
                  <a:pt x="1459" y="129"/>
                </a:lnTo>
                <a:lnTo>
                  <a:pt x="1448" y="100"/>
                </a:lnTo>
                <a:lnTo>
                  <a:pt x="1446" y="98"/>
                </a:lnTo>
                <a:lnTo>
                  <a:pt x="1448" y="98"/>
                </a:lnTo>
                <a:lnTo>
                  <a:pt x="1446" y="98"/>
                </a:lnTo>
                <a:lnTo>
                  <a:pt x="1448" y="100"/>
                </a:lnTo>
                <a:lnTo>
                  <a:pt x="1459" y="129"/>
                </a:lnTo>
                <a:lnTo>
                  <a:pt x="1438" y="107"/>
                </a:lnTo>
                <a:lnTo>
                  <a:pt x="1436" y="106"/>
                </a:lnTo>
                <a:lnTo>
                  <a:pt x="1436" y="107"/>
                </a:lnTo>
                <a:lnTo>
                  <a:pt x="1438" y="107"/>
                </a:lnTo>
                <a:lnTo>
                  <a:pt x="1440" y="107"/>
                </a:lnTo>
                <a:lnTo>
                  <a:pt x="1438" y="106"/>
                </a:lnTo>
                <a:lnTo>
                  <a:pt x="1438" y="107"/>
                </a:lnTo>
                <a:lnTo>
                  <a:pt x="1459" y="129"/>
                </a:lnTo>
                <a:lnTo>
                  <a:pt x="1451" y="115"/>
                </a:lnTo>
                <a:lnTo>
                  <a:pt x="1450" y="115"/>
                </a:lnTo>
                <a:lnTo>
                  <a:pt x="1450" y="111"/>
                </a:lnTo>
                <a:lnTo>
                  <a:pt x="1448" y="115"/>
                </a:lnTo>
                <a:lnTo>
                  <a:pt x="1444" y="109"/>
                </a:lnTo>
                <a:lnTo>
                  <a:pt x="1446" y="111"/>
                </a:lnTo>
                <a:lnTo>
                  <a:pt x="1444" y="117"/>
                </a:lnTo>
                <a:lnTo>
                  <a:pt x="1446" y="117"/>
                </a:lnTo>
                <a:lnTo>
                  <a:pt x="1446" y="115"/>
                </a:lnTo>
                <a:lnTo>
                  <a:pt x="1448" y="115"/>
                </a:lnTo>
                <a:lnTo>
                  <a:pt x="1448" y="117"/>
                </a:lnTo>
                <a:lnTo>
                  <a:pt x="1450" y="117"/>
                </a:lnTo>
                <a:lnTo>
                  <a:pt x="1450" y="115"/>
                </a:lnTo>
                <a:lnTo>
                  <a:pt x="1450" y="117"/>
                </a:lnTo>
                <a:lnTo>
                  <a:pt x="1451" y="117"/>
                </a:lnTo>
                <a:lnTo>
                  <a:pt x="1451" y="115"/>
                </a:lnTo>
                <a:lnTo>
                  <a:pt x="1459" y="129"/>
                </a:lnTo>
                <a:lnTo>
                  <a:pt x="1547" y="486"/>
                </a:lnTo>
                <a:lnTo>
                  <a:pt x="1547" y="461"/>
                </a:lnTo>
                <a:lnTo>
                  <a:pt x="1547" y="482"/>
                </a:lnTo>
                <a:lnTo>
                  <a:pt x="1547" y="486"/>
                </a:lnTo>
                <a:lnTo>
                  <a:pt x="1459" y="129"/>
                </a:lnTo>
                <a:lnTo>
                  <a:pt x="1534" y="388"/>
                </a:lnTo>
                <a:lnTo>
                  <a:pt x="1530" y="417"/>
                </a:lnTo>
                <a:lnTo>
                  <a:pt x="1530" y="422"/>
                </a:lnTo>
                <a:lnTo>
                  <a:pt x="1532" y="420"/>
                </a:lnTo>
                <a:lnTo>
                  <a:pt x="1534" y="388"/>
                </a:lnTo>
                <a:lnTo>
                  <a:pt x="1459" y="129"/>
                </a:lnTo>
                <a:lnTo>
                  <a:pt x="1536" y="415"/>
                </a:lnTo>
                <a:lnTo>
                  <a:pt x="1536" y="413"/>
                </a:lnTo>
                <a:lnTo>
                  <a:pt x="1536" y="409"/>
                </a:lnTo>
                <a:lnTo>
                  <a:pt x="1536" y="399"/>
                </a:lnTo>
                <a:lnTo>
                  <a:pt x="1536" y="397"/>
                </a:lnTo>
                <a:lnTo>
                  <a:pt x="1532" y="417"/>
                </a:lnTo>
                <a:lnTo>
                  <a:pt x="1532" y="420"/>
                </a:lnTo>
                <a:lnTo>
                  <a:pt x="1534" y="418"/>
                </a:lnTo>
                <a:lnTo>
                  <a:pt x="1534" y="424"/>
                </a:lnTo>
                <a:lnTo>
                  <a:pt x="1536" y="415"/>
                </a:lnTo>
                <a:lnTo>
                  <a:pt x="1459" y="129"/>
                </a:lnTo>
                <a:lnTo>
                  <a:pt x="1536" y="380"/>
                </a:lnTo>
                <a:lnTo>
                  <a:pt x="1534" y="378"/>
                </a:lnTo>
                <a:lnTo>
                  <a:pt x="1536" y="382"/>
                </a:lnTo>
                <a:lnTo>
                  <a:pt x="1536" y="390"/>
                </a:lnTo>
                <a:lnTo>
                  <a:pt x="1536" y="394"/>
                </a:lnTo>
                <a:lnTo>
                  <a:pt x="1536" y="380"/>
                </a:lnTo>
                <a:lnTo>
                  <a:pt x="1459" y="129"/>
                </a:lnTo>
                <a:lnTo>
                  <a:pt x="1546" y="401"/>
                </a:lnTo>
                <a:lnTo>
                  <a:pt x="1546" y="394"/>
                </a:lnTo>
                <a:lnTo>
                  <a:pt x="1544" y="388"/>
                </a:lnTo>
                <a:lnTo>
                  <a:pt x="1538" y="380"/>
                </a:lnTo>
                <a:lnTo>
                  <a:pt x="1538" y="386"/>
                </a:lnTo>
                <a:lnTo>
                  <a:pt x="1538" y="390"/>
                </a:lnTo>
                <a:lnTo>
                  <a:pt x="1538" y="388"/>
                </a:lnTo>
                <a:lnTo>
                  <a:pt x="1538" y="382"/>
                </a:lnTo>
                <a:lnTo>
                  <a:pt x="1540" y="397"/>
                </a:lnTo>
                <a:lnTo>
                  <a:pt x="1538" y="409"/>
                </a:lnTo>
                <a:lnTo>
                  <a:pt x="1538" y="411"/>
                </a:lnTo>
                <a:lnTo>
                  <a:pt x="1540" y="411"/>
                </a:lnTo>
                <a:lnTo>
                  <a:pt x="1540" y="409"/>
                </a:lnTo>
                <a:lnTo>
                  <a:pt x="1540" y="411"/>
                </a:lnTo>
                <a:lnTo>
                  <a:pt x="1540" y="422"/>
                </a:lnTo>
                <a:lnTo>
                  <a:pt x="1542" y="434"/>
                </a:lnTo>
                <a:lnTo>
                  <a:pt x="1542" y="436"/>
                </a:lnTo>
                <a:lnTo>
                  <a:pt x="1542" y="434"/>
                </a:lnTo>
                <a:lnTo>
                  <a:pt x="1542" y="430"/>
                </a:lnTo>
                <a:lnTo>
                  <a:pt x="1542" y="411"/>
                </a:lnTo>
                <a:lnTo>
                  <a:pt x="1542" y="409"/>
                </a:lnTo>
                <a:lnTo>
                  <a:pt x="1544" y="417"/>
                </a:lnTo>
                <a:lnTo>
                  <a:pt x="1546" y="401"/>
                </a:lnTo>
                <a:lnTo>
                  <a:pt x="1459" y="129"/>
                </a:lnTo>
                <a:lnTo>
                  <a:pt x="1515" y="374"/>
                </a:lnTo>
                <a:lnTo>
                  <a:pt x="1515" y="380"/>
                </a:lnTo>
                <a:lnTo>
                  <a:pt x="1517" y="370"/>
                </a:lnTo>
                <a:lnTo>
                  <a:pt x="1515" y="369"/>
                </a:lnTo>
                <a:lnTo>
                  <a:pt x="1515" y="365"/>
                </a:lnTo>
                <a:lnTo>
                  <a:pt x="1513" y="365"/>
                </a:lnTo>
                <a:lnTo>
                  <a:pt x="1515" y="372"/>
                </a:lnTo>
                <a:lnTo>
                  <a:pt x="1515" y="382"/>
                </a:lnTo>
                <a:lnTo>
                  <a:pt x="1515" y="380"/>
                </a:lnTo>
                <a:lnTo>
                  <a:pt x="1515" y="374"/>
                </a:lnTo>
                <a:lnTo>
                  <a:pt x="1459" y="129"/>
                </a:lnTo>
                <a:lnTo>
                  <a:pt x="1517" y="390"/>
                </a:lnTo>
                <a:lnTo>
                  <a:pt x="1519" y="395"/>
                </a:lnTo>
                <a:lnTo>
                  <a:pt x="1519" y="390"/>
                </a:lnTo>
                <a:lnTo>
                  <a:pt x="1519" y="388"/>
                </a:lnTo>
                <a:lnTo>
                  <a:pt x="1517" y="390"/>
                </a:lnTo>
                <a:lnTo>
                  <a:pt x="1459" y="129"/>
                </a:lnTo>
                <a:lnTo>
                  <a:pt x="1522" y="422"/>
                </a:lnTo>
                <a:lnTo>
                  <a:pt x="1522" y="430"/>
                </a:lnTo>
                <a:lnTo>
                  <a:pt x="1522" y="424"/>
                </a:lnTo>
                <a:lnTo>
                  <a:pt x="1522" y="422"/>
                </a:lnTo>
                <a:lnTo>
                  <a:pt x="1459" y="129"/>
                </a:lnTo>
                <a:lnTo>
                  <a:pt x="1528" y="440"/>
                </a:lnTo>
                <a:lnTo>
                  <a:pt x="1530" y="459"/>
                </a:lnTo>
                <a:lnTo>
                  <a:pt x="1530" y="457"/>
                </a:lnTo>
                <a:lnTo>
                  <a:pt x="1528" y="434"/>
                </a:lnTo>
                <a:lnTo>
                  <a:pt x="1528" y="440"/>
                </a:lnTo>
                <a:lnTo>
                  <a:pt x="1459" y="129"/>
                </a:lnTo>
                <a:lnTo>
                  <a:pt x="1624" y="242"/>
                </a:lnTo>
                <a:lnTo>
                  <a:pt x="1624" y="226"/>
                </a:lnTo>
                <a:lnTo>
                  <a:pt x="1620" y="221"/>
                </a:lnTo>
                <a:lnTo>
                  <a:pt x="1617" y="211"/>
                </a:lnTo>
                <a:lnTo>
                  <a:pt x="1611" y="188"/>
                </a:lnTo>
                <a:lnTo>
                  <a:pt x="1607" y="178"/>
                </a:lnTo>
                <a:lnTo>
                  <a:pt x="1603" y="175"/>
                </a:lnTo>
                <a:lnTo>
                  <a:pt x="1592" y="169"/>
                </a:lnTo>
                <a:lnTo>
                  <a:pt x="1588" y="167"/>
                </a:lnTo>
                <a:lnTo>
                  <a:pt x="1584" y="163"/>
                </a:lnTo>
                <a:lnTo>
                  <a:pt x="1584" y="159"/>
                </a:lnTo>
                <a:lnTo>
                  <a:pt x="1584" y="152"/>
                </a:lnTo>
                <a:lnTo>
                  <a:pt x="1584" y="148"/>
                </a:lnTo>
                <a:lnTo>
                  <a:pt x="1582" y="146"/>
                </a:lnTo>
                <a:lnTo>
                  <a:pt x="1578" y="146"/>
                </a:lnTo>
                <a:lnTo>
                  <a:pt x="1572" y="152"/>
                </a:lnTo>
                <a:lnTo>
                  <a:pt x="1569" y="161"/>
                </a:lnTo>
                <a:lnTo>
                  <a:pt x="1569" y="169"/>
                </a:lnTo>
                <a:lnTo>
                  <a:pt x="1572" y="171"/>
                </a:lnTo>
                <a:lnTo>
                  <a:pt x="1576" y="173"/>
                </a:lnTo>
                <a:lnTo>
                  <a:pt x="1580" y="177"/>
                </a:lnTo>
                <a:lnTo>
                  <a:pt x="1582" y="182"/>
                </a:lnTo>
                <a:lnTo>
                  <a:pt x="1584" y="190"/>
                </a:lnTo>
                <a:lnTo>
                  <a:pt x="1584" y="200"/>
                </a:lnTo>
                <a:lnTo>
                  <a:pt x="1582" y="209"/>
                </a:lnTo>
                <a:lnTo>
                  <a:pt x="1580" y="217"/>
                </a:lnTo>
                <a:lnTo>
                  <a:pt x="1584" y="223"/>
                </a:lnTo>
                <a:lnTo>
                  <a:pt x="1588" y="230"/>
                </a:lnTo>
                <a:lnTo>
                  <a:pt x="1592" y="238"/>
                </a:lnTo>
                <a:lnTo>
                  <a:pt x="1592" y="244"/>
                </a:lnTo>
                <a:lnTo>
                  <a:pt x="1588" y="242"/>
                </a:lnTo>
                <a:lnTo>
                  <a:pt x="1584" y="240"/>
                </a:lnTo>
                <a:lnTo>
                  <a:pt x="1580" y="238"/>
                </a:lnTo>
                <a:lnTo>
                  <a:pt x="1576" y="238"/>
                </a:lnTo>
                <a:lnTo>
                  <a:pt x="1572" y="236"/>
                </a:lnTo>
                <a:lnTo>
                  <a:pt x="1569" y="232"/>
                </a:lnTo>
                <a:lnTo>
                  <a:pt x="1567" y="225"/>
                </a:lnTo>
                <a:lnTo>
                  <a:pt x="1565" y="217"/>
                </a:lnTo>
                <a:lnTo>
                  <a:pt x="1567" y="211"/>
                </a:lnTo>
                <a:lnTo>
                  <a:pt x="1569" y="205"/>
                </a:lnTo>
                <a:lnTo>
                  <a:pt x="1569" y="202"/>
                </a:lnTo>
                <a:lnTo>
                  <a:pt x="1565" y="198"/>
                </a:lnTo>
                <a:lnTo>
                  <a:pt x="1561" y="196"/>
                </a:lnTo>
                <a:lnTo>
                  <a:pt x="1557" y="196"/>
                </a:lnTo>
                <a:lnTo>
                  <a:pt x="1549" y="200"/>
                </a:lnTo>
                <a:lnTo>
                  <a:pt x="1547" y="198"/>
                </a:lnTo>
                <a:lnTo>
                  <a:pt x="1547" y="196"/>
                </a:lnTo>
                <a:lnTo>
                  <a:pt x="1547" y="190"/>
                </a:lnTo>
                <a:lnTo>
                  <a:pt x="1544" y="184"/>
                </a:lnTo>
                <a:lnTo>
                  <a:pt x="1542" y="178"/>
                </a:lnTo>
                <a:lnTo>
                  <a:pt x="1542" y="177"/>
                </a:lnTo>
                <a:lnTo>
                  <a:pt x="1544" y="175"/>
                </a:lnTo>
                <a:lnTo>
                  <a:pt x="1546" y="173"/>
                </a:lnTo>
                <a:lnTo>
                  <a:pt x="1546" y="169"/>
                </a:lnTo>
                <a:lnTo>
                  <a:pt x="1546" y="167"/>
                </a:lnTo>
                <a:lnTo>
                  <a:pt x="1540" y="161"/>
                </a:lnTo>
                <a:lnTo>
                  <a:pt x="1536" y="157"/>
                </a:lnTo>
                <a:lnTo>
                  <a:pt x="1534" y="155"/>
                </a:lnTo>
                <a:lnTo>
                  <a:pt x="1534" y="152"/>
                </a:lnTo>
                <a:lnTo>
                  <a:pt x="1540" y="138"/>
                </a:lnTo>
                <a:lnTo>
                  <a:pt x="1540" y="134"/>
                </a:lnTo>
                <a:lnTo>
                  <a:pt x="1538" y="132"/>
                </a:lnTo>
                <a:lnTo>
                  <a:pt x="1530" y="129"/>
                </a:lnTo>
                <a:lnTo>
                  <a:pt x="1526" y="129"/>
                </a:lnTo>
                <a:lnTo>
                  <a:pt x="1526" y="123"/>
                </a:lnTo>
                <a:lnTo>
                  <a:pt x="1526" y="117"/>
                </a:lnTo>
                <a:lnTo>
                  <a:pt x="1530" y="109"/>
                </a:lnTo>
                <a:lnTo>
                  <a:pt x="1532" y="104"/>
                </a:lnTo>
                <a:lnTo>
                  <a:pt x="1530" y="100"/>
                </a:lnTo>
                <a:lnTo>
                  <a:pt x="1526" y="100"/>
                </a:lnTo>
                <a:lnTo>
                  <a:pt x="1522" y="102"/>
                </a:lnTo>
                <a:lnTo>
                  <a:pt x="1521" y="100"/>
                </a:lnTo>
                <a:lnTo>
                  <a:pt x="1519" y="98"/>
                </a:lnTo>
                <a:lnTo>
                  <a:pt x="1519" y="86"/>
                </a:lnTo>
                <a:lnTo>
                  <a:pt x="1517" y="81"/>
                </a:lnTo>
                <a:lnTo>
                  <a:pt x="1515" y="79"/>
                </a:lnTo>
                <a:lnTo>
                  <a:pt x="1501" y="71"/>
                </a:lnTo>
                <a:lnTo>
                  <a:pt x="1498" y="67"/>
                </a:lnTo>
                <a:lnTo>
                  <a:pt x="1498" y="65"/>
                </a:lnTo>
                <a:lnTo>
                  <a:pt x="1494" y="63"/>
                </a:lnTo>
                <a:lnTo>
                  <a:pt x="1492" y="63"/>
                </a:lnTo>
                <a:lnTo>
                  <a:pt x="1486" y="71"/>
                </a:lnTo>
                <a:lnTo>
                  <a:pt x="1482" y="73"/>
                </a:lnTo>
                <a:lnTo>
                  <a:pt x="1476" y="75"/>
                </a:lnTo>
                <a:lnTo>
                  <a:pt x="1474" y="71"/>
                </a:lnTo>
                <a:lnTo>
                  <a:pt x="1471" y="67"/>
                </a:lnTo>
                <a:lnTo>
                  <a:pt x="1469" y="65"/>
                </a:lnTo>
                <a:lnTo>
                  <a:pt x="1467" y="71"/>
                </a:lnTo>
                <a:lnTo>
                  <a:pt x="1469" y="75"/>
                </a:lnTo>
                <a:lnTo>
                  <a:pt x="1471" y="79"/>
                </a:lnTo>
                <a:lnTo>
                  <a:pt x="1473" y="81"/>
                </a:lnTo>
                <a:lnTo>
                  <a:pt x="1473" y="82"/>
                </a:lnTo>
                <a:lnTo>
                  <a:pt x="1474" y="82"/>
                </a:lnTo>
                <a:lnTo>
                  <a:pt x="1474" y="84"/>
                </a:lnTo>
                <a:lnTo>
                  <a:pt x="1474" y="90"/>
                </a:lnTo>
                <a:lnTo>
                  <a:pt x="1474" y="92"/>
                </a:lnTo>
                <a:lnTo>
                  <a:pt x="1476" y="96"/>
                </a:lnTo>
                <a:lnTo>
                  <a:pt x="1476" y="98"/>
                </a:lnTo>
                <a:lnTo>
                  <a:pt x="1482" y="106"/>
                </a:lnTo>
                <a:lnTo>
                  <a:pt x="1488" y="117"/>
                </a:lnTo>
                <a:lnTo>
                  <a:pt x="1490" y="123"/>
                </a:lnTo>
                <a:lnTo>
                  <a:pt x="1490" y="125"/>
                </a:lnTo>
                <a:lnTo>
                  <a:pt x="1488" y="130"/>
                </a:lnTo>
                <a:lnTo>
                  <a:pt x="1478" y="119"/>
                </a:lnTo>
                <a:lnTo>
                  <a:pt x="1473" y="109"/>
                </a:lnTo>
                <a:lnTo>
                  <a:pt x="1465" y="106"/>
                </a:lnTo>
                <a:lnTo>
                  <a:pt x="1461" y="100"/>
                </a:lnTo>
                <a:lnTo>
                  <a:pt x="1455" y="92"/>
                </a:lnTo>
                <a:lnTo>
                  <a:pt x="1446" y="77"/>
                </a:lnTo>
                <a:lnTo>
                  <a:pt x="1450" y="88"/>
                </a:lnTo>
                <a:lnTo>
                  <a:pt x="1451" y="92"/>
                </a:lnTo>
                <a:lnTo>
                  <a:pt x="1428" y="67"/>
                </a:lnTo>
                <a:lnTo>
                  <a:pt x="1430" y="67"/>
                </a:lnTo>
                <a:lnTo>
                  <a:pt x="1430" y="65"/>
                </a:lnTo>
                <a:lnTo>
                  <a:pt x="1430" y="63"/>
                </a:lnTo>
                <a:lnTo>
                  <a:pt x="1428" y="61"/>
                </a:lnTo>
                <a:lnTo>
                  <a:pt x="1428" y="63"/>
                </a:lnTo>
                <a:lnTo>
                  <a:pt x="1428" y="65"/>
                </a:lnTo>
                <a:lnTo>
                  <a:pt x="1409" y="42"/>
                </a:lnTo>
                <a:lnTo>
                  <a:pt x="1407" y="34"/>
                </a:lnTo>
                <a:lnTo>
                  <a:pt x="1407" y="38"/>
                </a:lnTo>
                <a:lnTo>
                  <a:pt x="1405" y="34"/>
                </a:lnTo>
                <a:lnTo>
                  <a:pt x="1405" y="33"/>
                </a:lnTo>
                <a:lnTo>
                  <a:pt x="1407" y="31"/>
                </a:lnTo>
                <a:lnTo>
                  <a:pt x="1405" y="31"/>
                </a:lnTo>
                <a:lnTo>
                  <a:pt x="1405" y="29"/>
                </a:lnTo>
                <a:lnTo>
                  <a:pt x="1405" y="31"/>
                </a:lnTo>
                <a:lnTo>
                  <a:pt x="1405" y="19"/>
                </a:lnTo>
                <a:lnTo>
                  <a:pt x="1407" y="15"/>
                </a:lnTo>
                <a:lnTo>
                  <a:pt x="1405" y="11"/>
                </a:lnTo>
                <a:lnTo>
                  <a:pt x="1402" y="0"/>
                </a:lnTo>
                <a:lnTo>
                  <a:pt x="0" y="0"/>
                </a:lnTo>
                <a:lnTo>
                  <a:pt x="0" y="328"/>
                </a:lnTo>
                <a:lnTo>
                  <a:pt x="4" y="336"/>
                </a:lnTo>
                <a:lnTo>
                  <a:pt x="6" y="353"/>
                </a:lnTo>
                <a:lnTo>
                  <a:pt x="8" y="357"/>
                </a:lnTo>
                <a:lnTo>
                  <a:pt x="10" y="359"/>
                </a:lnTo>
                <a:lnTo>
                  <a:pt x="15" y="357"/>
                </a:lnTo>
                <a:lnTo>
                  <a:pt x="15" y="372"/>
                </a:lnTo>
                <a:lnTo>
                  <a:pt x="13" y="380"/>
                </a:lnTo>
                <a:lnTo>
                  <a:pt x="10" y="370"/>
                </a:lnTo>
                <a:lnTo>
                  <a:pt x="8" y="372"/>
                </a:lnTo>
                <a:lnTo>
                  <a:pt x="6" y="378"/>
                </a:lnTo>
                <a:lnTo>
                  <a:pt x="6" y="386"/>
                </a:lnTo>
                <a:lnTo>
                  <a:pt x="8" y="392"/>
                </a:lnTo>
                <a:lnTo>
                  <a:pt x="8" y="394"/>
                </a:lnTo>
                <a:lnTo>
                  <a:pt x="6" y="394"/>
                </a:lnTo>
                <a:lnTo>
                  <a:pt x="4" y="394"/>
                </a:lnTo>
                <a:lnTo>
                  <a:pt x="2" y="395"/>
                </a:lnTo>
                <a:lnTo>
                  <a:pt x="0" y="395"/>
                </a:lnTo>
                <a:lnTo>
                  <a:pt x="0" y="397"/>
                </a:lnTo>
                <a:lnTo>
                  <a:pt x="2" y="397"/>
                </a:lnTo>
                <a:lnTo>
                  <a:pt x="0" y="401"/>
                </a:lnTo>
                <a:lnTo>
                  <a:pt x="0" y="417"/>
                </a:lnTo>
                <a:lnTo>
                  <a:pt x="4" y="420"/>
                </a:lnTo>
                <a:lnTo>
                  <a:pt x="8" y="426"/>
                </a:lnTo>
                <a:lnTo>
                  <a:pt x="11" y="434"/>
                </a:lnTo>
                <a:lnTo>
                  <a:pt x="11" y="432"/>
                </a:lnTo>
                <a:lnTo>
                  <a:pt x="13" y="434"/>
                </a:lnTo>
                <a:lnTo>
                  <a:pt x="15" y="440"/>
                </a:lnTo>
                <a:lnTo>
                  <a:pt x="15" y="438"/>
                </a:lnTo>
                <a:lnTo>
                  <a:pt x="15" y="434"/>
                </a:lnTo>
                <a:lnTo>
                  <a:pt x="19" y="436"/>
                </a:lnTo>
                <a:lnTo>
                  <a:pt x="21" y="436"/>
                </a:lnTo>
                <a:lnTo>
                  <a:pt x="21" y="434"/>
                </a:lnTo>
                <a:lnTo>
                  <a:pt x="21" y="430"/>
                </a:lnTo>
                <a:lnTo>
                  <a:pt x="19" y="424"/>
                </a:lnTo>
                <a:lnTo>
                  <a:pt x="15" y="420"/>
                </a:lnTo>
                <a:lnTo>
                  <a:pt x="10" y="417"/>
                </a:lnTo>
                <a:lnTo>
                  <a:pt x="8" y="411"/>
                </a:lnTo>
                <a:lnTo>
                  <a:pt x="10" y="409"/>
                </a:lnTo>
                <a:lnTo>
                  <a:pt x="11" y="409"/>
                </a:lnTo>
                <a:lnTo>
                  <a:pt x="15" y="405"/>
                </a:lnTo>
                <a:lnTo>
                  <a:pt x="11" y="409"/>
                </a:lnTo>
                <a:lnTo>
                  <a:pt x="15" y="401"/>
                </a:lnTo>
                <a:lnTo>
                  <a:pt x="17" y="399"/>
                </a:lnTo>
                <a:lnTo>
                  <a:pt x="17" y="401"/>
                </a:lnTo>
                <a:lnTo>
                  <a:pt x="17" y="399"/>
                </a:lnTo>
                <a:lnTo>
                  <a:pt x="27" y="394"/>
                </a:lnTo>
                <a:lnTo>
                  <a:pt x="27" y="392"/>
                </a:lnTo>
                <a:lnTo>
                  <a:pt x="17" y="397"/>
                </a:lnTo>
                <a:lnTo>
                  <a:pt x="17" y="394"/>
                </a:lnTo>
                <a:lnTo>
                  <a:pt x="17" y="386"/>
                </a:lnTo>
                <a:lnTo>
                  <a:pt x="21" y="374"/>
                </a:lnTo>
                <a:lnTo>
                  <a:pt x="23" y="372"/>
                </a:lnTo>
                <a:lnTo>
                  <a:pt x="23" y="369"/>
                </a:lnTo>
                <a:lnTo>
                  <a:pt x="23" y="370"/>
                </a:lnTo>
                <a:lnTo>
                  <a:pt x="29" y="386"/>
                </a:lnTo>
                <a:lnTo>
                  <a:pt x="29" y="394"/>
                </a:lnTo>
                <a:lnTo>
                  <a:pt x="31" y="394"/>
                </a:lnTo>
                <a:lnTo>
                  <a:pt x="31" y="395"/>
                </a:lnTo>
                <a:lnTo>
                  <a:pt x="31" y="397"/>
                </a:lnTo>
                <a:lnTo>
                  <a:pt x="33" y="401"/>
                </a:lnTo>
                <a:lnTo>
                  <a:pt x="33" y="399"/>
                </a:lnTo>
                <a:lnTo>
                  <a:pt x="29" y="380"/>
                </a:lnTo>
                <a:lnTo>
                  <a:pt x="29" y="382"/>
                </a:lnTo>
                <a:lnTo>
                  <a:pt x="23" y="367"/>
                </a:lnTo>
                <a:lnTo>
                  <a:pt x="23" y="361"/>
                </a:lnTo>
                <a:lnTo>
                  <a:pt x="27" y="367"/>
                </a:lnTo>
                <a:lnTo>
                  <a:pt x="27" y="365"/>
                </a:lnTo>
                <a:lnTo>
                  <a:pt x="29" y="367"/>
                </a:lnTo>
                <a:lnTo>
                  <a:pt x="31" y="367"/>
                </a:lnTo>
                <a:lnTo>
                  <a:pt x="31" y="361"/>
                </a:lnTo>
                <a:lnTo>
                  <a:pt x="31" y="336"/>
                </a:lnTo>
                <a:lnTo>
                  <a:pt x="29" y="326"/>
                </a:lnTo>
                <a:lnTo>
                  <a:pt x="27" y="311"/>
                </a:lnTo>
                <a:lnTo>
                  <a:pt x="23" y="305"/>
                </a:lnTo>
                <a:lnTo>
                  <a:pt x="21" y="303"/>
                </a:lnTo>
                <a:lnTo>
                  <a:pt x="15" y="299"/>
                </a:lnTo>
                <a:lnTo>
                  <a:pt x="15" y="298"/>
                </a:lnTo>
                <a:lnTo>
                  <a:pt x="17" y="296"/>
                </a:lnTo>
                <a:lnTo>
                  <a:pt x="21" y="298"/>
                </a:lnTo>
                <a:lnTo>
                  <a:pt x="27" y="305"/>
                </a:lnTo>
                <a:lnTo>
                  <a:pt x="33" y="322"/>
                </a:lnTo>
                <a:lnTo>
                  <a:pt x="33" y="330"/>
                </a:lnTo>
                <a:lnTo>
                  <a:pt x="33" y="317"/>
                </a:lnTo>
                <a:lnTo>
                  <a:pt x="31" y="313"/>
                </a:lnTo>
                <a:lnTo>
                  <a:pt x="33" y="315"/>
                </a:lnTo>
                <a:lnTo>
                  <a:pt x="33" y="319"/>
                </a:lnTo>
                <a:lnTo>
                  <a:pt x="34" y="319"/>
                </a:lnTo>
                <a:lnTo>
                  <a:pt x="38" y="317"/>
                </a:lnTo>
                <a:lnTo>
                  <a:pt x="40" y="319"/>
                </a:lnTo>
                <a:lnTo>
                  <a:pt x="38" y="334"/>
                </a:lnTo>
                <a:lnTo>
                  <a:pt x="38" y="355"/>
                </a:lnTo>
                <a:lnTo>
                  <a:pt x="40" y="363"/>
                </a:lnTo>
                <a:lnTo>
                  <a:pt x="42" y="367"/>
                </a:lnTo>
                <a:lnTo>
                  <a:pt x="44" y="365"/>
                </a:lnTo>
                <a:lnTo>
                  <a:pt x="46" y="363"/>
                </a:lnTo>
                <a:lnTo>
                  <a:pt x="46" y="361"/>
                </a:lnTo>
                <a:lnTo>
                  <a:pt x="44" y="357"/>
                </a:lnTo>
                <a:lnTo>
                  <a:pt x="42" y="357"/>
                </a:lnTo>
                <a:lnTo>
                  <a:pt x="40" y="355"/>
                </a:lnTo>
                <a:lnTo>
                  <a:pt x="42" y="351"/>
                </a:lnTo>
                <a:lnTo>
                  <a:pt x="44" y="340"/>
                </a:lnTo>
                <a:lnTo>
                  <a:pt x="46" y="338"/>
                </a:lnTo>
                <a:lnTo>
                  <a:pt x="48" y="336"/>
                </a:lnTo>
                <a:lnTo>
                  <a:pt x="50" y="340"/>
                </a:lnTo>
                <a:lnTo>
                  <a:pt x="50" y="351"/>
                </a:lnTo>
                <a:lnTo>
                  <a:pt x="50" y="370"/>
                </a:lnTo>
                <a:lnTo>
                  <a:pt x="52" y="384"/>
                </a:lnTo>
                <a:lnTo>
                  <a:pt x="56" y="394"/>
                </a:lnTo>
                <a:lnTo>
                  <a:pt x="54" y="384"/>
                </a:lnTo>
                <a:lnTo>
                  <a:pt x="52" y="380"/>
                </a:lnTo>
                <a:lnTo>
                  <a:pt x="58" y="388"/>
                </a:lnTo>
                <a:lnTo>
                  <a:pt x="61" y="395"/>
                </a:lnTo>
                <a:lnTo>
                  <a:pt x="63" y="405"/>
                </a:lnTo>
                <a:lnTo>
                  <a:pt x="65" y="426"/>
                </a:lnTo>
                <a:lnTo>
                  <a:pt x="65" y="438"/>
                </a:lnTo>
                <a:lnTo>
                  <a:pt x="65" y="430"/>
                </a:lnTo>
                <a:lnTo>
                  <a:pt x="63" y="417"/>
                </a:lnTo>
                <a:lnTo>
                  <a:pt x="61" y="409"/>
                </a:lnTo>
                <a:lnTo>
                  <a:pt x="54" y="395"/>
                </a:lnTo>
                <a:lnTo>
                  <a:pt x="50" y="376"/>
                </a:lnTo>
                <a:lnTo>
                  <a:pt x="48" y="372"/>
                </a:lnTo>
                <a:lnTo>
                  <a:pt x="48" y="376"/>
                </a:lnTo>
                <a:lnTo>
                  <a:pt x="48" y="388"/>
                </a:lnTo>
                <a:lnTo>
                  <a:pt x="46" y="397"/>
                </a:lnTo>
                <a:lnTo>
                  <a:pt x="44" y="403"/>
                </a:lnTo>
                <a:lnTo>
                  <a:pt x="42" y="395"/>
                </a:lnTo>
                <a:lnTo>
                  <a:pt x="40" y="392"/>
                </a:lnTo>
                <a:lnTo>
                  <a:pt x="36" y="390"/>
                </a:lnTo>
                <a:lnTo>
                  <a:pt x="34" y="390"/>
                </a:lnTo>
                <a:lnTo>
                  <a:pt x="34" y="394"/>
                </a:lnTo>
                <a:lnTo>
                  <a:pt x="36" y="394"/>
                </a:lnTo>
                <a:lnTo>
                  <a:pt x="36" y="399"/>
                </a:lnTo>
                <a:lnTo>
                  <a:pt x="38" y="395"/>
                </a:lnTo>
                <a:lnTo>
                  <a:pt x="38" y="397"/>
                </a:lnTo>
                <a:lnTo>
                  <a:pt x="38" y="403"/>
                </a:lnTo>
                <a:lnTo>
                  <a:pt x="40" y="415"/>
                </a:lnTo>
                <a:lnTo>
                  <a:pt x="38" y="424"/>
                </a:lnTo>
                <a:lnTo>
                  <a:pt x="34" y="403"/>
                </a:lnTo>
                <a:lnTo>
                  <a:pt x="34" y="411"/>
                </a:lnTo>
                <a:lnTo>
                  <a:pt x="38" y="428"/>
                </a:lnTo>
                <a:lnTo>
                  <a:pt x="34" y="455"/>
                </a:lnTo>
                <a:lnTo>
                  <a:pt x="34" y="459"/>
                </a:lnTo>
                <a:lnTo>
                  <a:pt x="34" y="457"/>
                </a:lnTo>
                <a:lnTo>
                  <a:pt x="33" y="451"/>
                </a:lnTo>
                <a:lnTo>
                  <a:pt x="29" y="480"/>
                </a:lnTo>
                <a:lnTo>
                  <a:pt x="31" y="468"/>
                </a:lnTo>
                <a:lnTo>
                  <a:pt x="33" y="465"/>
                </a:lnTo>
                <a:lnTo>
                  <a:pt x="33" y="466"/>
                </a:lnTo>
                <a:lnTo>
                  <a:pt x="34" y="463"/>
                </a:lnTo>
                <a:lnTo>
                  <a:pt x="34" y="488"/>
                </a:lnTo>
                <a:lnTo>
                  <a:pt x="36" y="463"/>
                </a:lnTo>
                <a:lnTo>
                  <a:pt x="36" y="451"/>
                </a:lnTo>
                <a:lnTo>
                  <a:pt x="38" y="449"/>
                </a:lnTo>
                <a:lnTo>
                  <a:pt x="40" y="449"/>
                </a:lnTo>
                <a:lnTo>
                  <a:pt x="42" y="453"/>
                </a:lnTo>
                <a:lnTo>
                  <a:pt x="42" y="457"/>
                </a:lnTo>
                <a:lnTo>
                  <a:pt x="42" y="459"/>
                </a:lnTo>
                <a:lnTo>
                  <a:pt x="46" y="514"/>
                </a:lnTo>
                <a:lnTo>
                  <a:pt x="44" y="549"/>
                </a:lnTo>
                <a:lnTo>
                  <a:pt x="42" y="538"/>
                </a:lnTo>
                <a:lnTo>
                  <a:pt x="42" y="547"/>
                </a:lnTo>
                <a:lnTo>
                  <a:pt x="42" y="553"/>
                </a:lnTo>
                <a:lnTo>
                  <a:pt x="42" y="547"/>
                </a:lnTo>
                <a:lnTo>
                  <a:pt x="38" y="507"/>
                </a:lnTo>
                <a:lnTo>
                  <a:pt x="36" y="478"/>
                </a:lnTo>
                <a:lnTo>
                  <a:pt x="36" y="513"/>
                </a:lnTo>
                <a:lnTo>
                  <a:pt x="44" y="616"/>
                </a:lnTo>
                <a:lnTo>
                  <a:pt x="44" y="637"/>
                </a:lnTo>
                <a:lnTo>
                  <a:pt x="44" y="634"/>
                </a:lnTo>
                <a:lnTo>
                  <a:pt x="40" y="616"/>
                </a:lnTo>
                <a:lnTo>
                  <a:pt x="42" y="628"/>
                </a:lnTo>
                <a:lnTo>
                  <a:pt x="42" y="632"/>
                </a:lnTo>
                <a:lnTo>
                  <a:pt x="40" y="620"/>
                </a:lnTo>
                <a:lnTo>
                  <a:pt x="36" y="597"/>
                </a:lnTo>
                <a:lnTo>
                  <a:pt x="36" y="586"/>
                </a:lnTo>
                <a:lnTo>
                  <a:pt x="36" y="589"/>
                </a:lnTo>
                <a:lnTo>
                  <a:pt x="34" y="576"/>
                </a:lnTo>
                <a:lnTo>
                  <a:pt x="33" y="570"/>
                </a:lnTo>
                <a:lnTo>
                  <a:pt x="34" y="582"/>
                </a:lnTo>
                <a:lnTo>
                  <a:pt x="36" y="599"/>
                </a:lnTo>
                <a:lnTo>
                  <a:pt x="38" y="618"/>
                </a:lnTo>
                <a:lnTo>
                  <a:pt x="42" y="637"/>
                </a:lnTo>
                <a:lnTo>
                  <a:pt x="40" y="637"/>
                </a:lnTo>
                <a:lnTo>
                  <a:pt x="40" y="632"/>
                </a:lnTo>
                <a:lnTo>
                  <a:pt x="40" y="637"/>
                </a:lnTo>
                <a:lnTo>
                  <a:pt x="38" y="635"/>
                </a:lnTo>
                <a:lnTo>
                  <a:pt x="38" y="632"/>
                </a:lnTo>
                <a:lnTo>
                  <a:pt x="36" y="616"/>
                </a:lnTo>
                <a:lnTo>
                  <a:pt x="34" y="599"/>
                </a:lnTo>
                <a:lnTo>
                  <a:pt x="36" y="605"/>
                </a:lnTo>
                <a:lnTo>
                  <a:pt x="36" y="610"/>
                </a:lnTo>
                <a:lnTo>
                  <a:pt x="34" y="605"/>
                </a:lnTo>
                <a:lnTo>
                  <a:pt x="36" y="620"/>
                </a:lnTo>
                <a:lnTo>
                  <a:pt x="38" y="635"/>
                </a:lnTo>
                <a:lnTo>
                  <a:pt x="34" y="634"/>
                </a:lnTo>
                <a:lnTo>
                  <a:pt x="33" y="620"/>
                </a:lnTo>
                <a:lnTo>
                  <a:pt x="29" y="589"/>
                </a:lnTo>
                <a:lnTo>
                  <a:pt x="33" y="624"/>
                </a:lnTo>
                <a:lnTo>
                  <a:pt x="29" y="591"/>
                </a:lnTo>
                <a:lnTo>
                  <a:pt x="31" y="610"/>
                </a:lnTo>
                <a:lnTo>
                  <a:pt x="29" y="605"/>
                </a:lnTo>
                <a:lnTo>
                  <a:pt x="31" y="616"/>
                </a:lnTo>
                <a:lnTo>
                  <a:pt x="33" y="634"/>
                </a:lnTo>
                <a:lnTo>
                  <a:pt x="31" y="634"/>
                </a:lnTo>
                <a:lnTo>
                  <a:pt x="29" y="635"/>
                </a:lnTo>
                <a:lnTo>
                  <a:pt x="29" y="637"/>
                </a:lnTo>
                <a:lnTo>
                  <a:pt x="33" y="643"/>
                </a:lnTo>
                <a:lnTo>
                  <a:pt x="34" y="651"/>
                </a:lnTo>
                <a:lnTo>
                  <a:pt x="33" y="655"/>
                </a:lnTo>
                <a:lnTo>
                  <a:pt x="29" y="655"/>
                </a:lnTo>
                <a:lnTo>
                  <a:pt x="21" y="647"/>
                </a:lnTo>
                <a:lnTo>
                  <a:pt x="15" y="643"/>
                </a:lnTo>
                <a:lnTo>
                  <a:pt x="13" y="645"/>
                </a:lnTo>
                <a:lnTo>
                  <a:pt x="8" y="618"/>
                </a:lnTo>
                <a:lnTo>
                  <a:pt x="10" y="618"/>
                </a:lnTo>
                <a:lnTo>
                  <a:pt x="13" y="614"/>
                </a:lnTo>
                <a:lnTo>
                  <a:pt x="17" y="610"/>
                </a:lnTo>
                <a:lnTo>
                  <a:pt x="13" y="601"/>
                </a:lnTo>
                <a:lnTo>
                  <a:pt x="10" y="607"/>
                </a:lnTo>
                <a:lnTo>
                  <a:pt x="8" y="616"/>
                </a:lnTo>
                <a:lnTo>
                  <a:pt x="0" y="582"/>
                </a:lnTo>
                <a:lnTo>
                  <a:pt x="0" y="584"/>
                </a:lnTo>
                <a:lnTo>
                  <a:pt x="8" y="626"/>
                </a:lnTo>
                <a:lnTo>
                  <a:pt x="10" y="630"/>
                </a:lnTo>
                <a:lnTo>
                  <a:pt x="8" y="632"/>
                </a:lnTo>
                <a:lnTo>
                  <a:pt x="2" y="605"/>
                </a:lnTo>
                <a:lnTo>
                  <a:pt x="6" y="626"/>
                </a:lnTo>
                <a:lnTo>
                  <a:pt x="6" y="637"/>
                </a:lnTo>
                <a:lnTo>
                  <a:pt x="6" y="635"/>
                </a:lnTo>
                <a:lnTo>
                  <a:pt x="4" y="634"/>
                </a:lnTo>
                <a:lnTo>
                  <a:pt x="0" y="632"/>
                </a:lnTo>
                <a:lnTo>
                  <a:pt x="0" y="635"/>
                </a:lnTo>
                <a:lnTo>
                  <a:pt x="4" y="641"/>
                </a:lnTo>
                <a:lnTo>
                  <a:pt x="4" y="643"/>
                </a:lnTo>
                <a:lnTo>
                  <a:pt x="2" y="649"/>
                </a:lnTo>
                <a:lnTo>
                  <a:pt x="0" y="649"/>
                </a:lnTo>
                <a:lnTo>
                  <a:pt x="0" y="653"/>
                </a:lnTo>
                <a:lnTo>
                  <a:pt x="0" y="655"/>
                </a:lnTo>
                <a:lnTo>
                  <a:pt x="0" y="1148"/>
                </a:lnTo>
                <a:lnTo>
                  <a:pt x="1542" y="1148"/>
                </a:lnTo>
                <a:lnTo>
                  <a:pt x="1532" y="1135"/>
                </a:lnTo>
                <a:lnTo>
                  <a:pt x="1530" y="1131"/>
                </a:lnTo>
                <a:lnTo>
                  <a:pt x="1530" y="1123"/>
                </a:lnTo>
                <a:lnTo>
                  <a:pt x="1532" y="1117"/>
                </a:lnTo>
                <a:lnTo>
                  <a:pt x="1536" y="1117"/>
                </a:lnTo>
                <a:lnTo>
                  <a:pt x="1542" y="1121"/>
                </a:lnTo>
                <a:lnTo>
                  <a:pt x="1549" y="1129"/>
                </a:lnTo>
                <a:lnTo>
                  <a:pt x="1553" y="1135"/>
                </a:lnTo>
                <a:lnTo>
                  <a:pt x="1555" y="1138"/>
                </a:lnTo>
                <a:lnTo>
                  <a:pt x="1555" y="1148"/>
                </a:lnTo>
                <a:lnTo>
                  <a:pt x="1570" y="1148"/>
                </a:lnTo>
                <a:lnTo>
                  <a:pt x="1565" y="1138"/>
                </a:lnTo>
                <a:lnTo>
                  <a:pt x="1561" y="1123"/>
                </a:lnTo>
                <a:lnTo>
                  <a:pt x="1563" y="1119"/>
                </a:lnTo>
                <a:lnTo>
                  <a:pt x="1565" y="1115"/>
                </a:lnTo>
                <a:lnTo>
                  <a:pt x="1563" y="1114"/>
                </a:lnTo>
                <a:lnTo>
                  <a:pt x="1561" y="1115"/>
                </a:lnTo>
                <a:lnTo>
                  <a:pt x="1561" y="1112"/>
                </a:lnTo>
                <a:lnTo>
                  <a:pt x="1561" y="1104"/>
                </a:lnTo>
                <a:lnTo>
                  <a:pt x="1565" y="1104"/>
                </a:lnTo>
                <a:lnTo>
                  <a:pt x="1563" y="1098"/>
                </a:lnTo>
                <a:lnTo>
                  <a:pt x="1561" y="1094"/>
                </a:lnTo>
                <a:lnTo>
                  <a:pt x="1557" y="1083"/>
                </a:lnTo>
                <a:lnTo>
                  <a:pt x="1561" y="1079"/>
                </a:lnTo>
                <a:lnTo>
                  <a:pt x="1557" y="1079"/>
                </a:lnTo>
                <a:lnTo>
                  <a:pt x="1557" y="1077"/>
                </a:lnTo>
                <a:lnTo>
                  <a:pt x="1559" y="1077"/>
                </a:lnTo>
                <a:lnTo>
                  <a:pt x="1561" y="1075"/>
                </a:lnTo>
                <a:lnTo>
                  <a:pt x="1561" y="1073"/>
                </a:lnTo>
                <a:lnTo>
                  <a:pt x="1561" y="1075"/>
                </a:lnTo>
                <a:lnTo>
                  <a:pt x="1561" y="1073"/>
                </a:lnTo>
                <a:lnTo>
                  <a:pt x="1559" y="1073"/>
                </a:lnTo>
                <a:lnTo>
                  <a:pt x="1557" y="1073"/>
                </a:lnTo>
                <a:lnTo>
                  <a:pt x="1557" y="1071"/>
                </a:lnTo>
                <a:lnTo>
                  <a:pt x="1555" y="1075"/>
                </a:lnTo>
                <a:lnTo>
                  <a:pt x="1553" y="1077"/>
                </a:lnTo>
                <a:lnTo>
                  <a:pt x="1551" y="1079"/>
                </a:lnTo>
                <a:lnTo>
                  <a:pt x="1553" y="1069"/>
                </a:lnTo>
                <a:lnTo>
                  <a:pt x="1555" y="1066"/>
                </a:lnTo>
                <a:lnTo>
                  <a:pt x="1559" y="1062"/>
                </a:lnTo>
                <a:lnTo>
                  <a:pt x="1557" y="1056"/>
                </a:lnTo>
                <a:lnTo>
                  <a:pt x="1555" y="1048"/>
                </a:lnTo>
                <a:lnTo>
                  <a:pt x="1555" y="1033"/>
                </a:lnTo>
                <a:lnTo>
                  <a:pt x="1553" y="1037"/>
                </a:lnTo>
                <a:lnTo>
                  <a:pt x="1555" y="1031"/>
                </a:lnTo>
                <a:lnTo>
                  <a:pt x="1563" y="1025"/>
                </a:lnTo>
                <a:lnTo>
                  <a:pt x="1565" y="1021"/>
                </a:lnTo>
                <a:lnTo>
                  <a:pt x="1565" y="1019"/>
                </a:lnTo>
                <a:lnTo>
                  <a:pt x="1555" y="1018"/>
                </a:lnTo>
                <a:lnTo>
                  <a:pt x="1557" y="1016"/>
                </a:lnTo>
                <a:lnTo>
                  <a:pt x="1557" y="1014"/>
                </a:lnTo>
                <a:lnTo>
                  <a:pt x="1555" y="1012"/>
                </a:lnTo>
                <a:lnTo>
                  <a:pt x="1553" y="1008"/>
                </a:lnTo>
                <a:lnTo>
                  <a:pt x="1553" y="1004"/>
                </a:lnTo>
                <a:lnTo>
                  <a:pt x="1551" y="1006"/>
                </a:lnTo>
                <a:lnTo>
                  <a:pt x="1551" y="1010"/>
                </a:lnTo>
                <a:lnTo>
                  <a:pt x="1549" y="1016"/>
                </a:lnTo>
                <a:lnTo>
                  <a:pt x="1547" y="1002"/>
                </a:lnTo>
                <a:lnTo>
                  <a:pt x="1555" y="977"/>
                </a:lnTo>
                <a:lnTo>
                  <a:pt x="1559" y="962"/>
                </a:lnTo>
                <a:lnTo>
                  <a:pt x="1582" y="960"/>
                </a:lnTo>
                <a:lnTo>
                  <a:pt x="1624" y="956"/>
                </a:lnTo>
                <a:lnTo>
                  <a:pt x="1624" y="954"/>
                </a:lnTo>
                <a:lnTo>
                  <a:pt x="1622" y="954"/>
                </a:lnTo>
                <a:lnTo>
                  <a:pt x="1617" y="954"/>
                </a:lnTo>
                <a:lnTo>
                  <a:pt x="1609" y="956"/>
                </a:lnTo>
                <a:lnTo>
                  <a:pt x="1594" y="958"/>
                </a:lnTo>
                <a:lnTo>
                  <a:pt x="1592" y="958"/>
                </a:lnTo>
                <a:lnTo>
                  <a:pt x="1590" y="956"/>
                </a:lnTo>
                <a:lnTo>
                  <a:pt x="1588" y="956"/>
                </a:lnTo>
                <a:lnTo>
                  <a:pt x="1574" y="958"/>
                </a:lnTo>
                <a:lnTo>
                  <a:pt x="1563" y="960"/>
                </a:lnTo>
                <a:lnTo>
                  <a:pt x="1559" y="958"/>
                </a:lnTo>
                <a:lnTo>
                  <a:pt x="1561" y="935"/>
                </a:lnTo>
                <a:lnTo>
                  <a:pt x="1561" y="925"/>
                </a:lnTo>
                <a:lnTo>
                  <a:pt x="1563" y="916"/>
                </a:lnTo>
                <a:lnTo>
                  <a:pt x="1565" y="904"/>
                </a:lnTo>
                <a:lnTo>
                  <a:pt x="1561" y="898"/>
                </a:lnTo>
                <a:lnTo>
                  <a:pt x="1561" y="900"/>
                </a:lnTo>
                <a:lnTo>
                  <a:pt x="1559" y="906"/>
                </a:lnTo>
                <a:lnTo>
                  <a:pt x="1557" y="929"/>
                </a:lnTo>
                <a:lnTo>
                  <a:pt x="1557" y="950"/>
                </a:lnTo>
                <a:lnTo>
                  <a:pt x="1542" y="946"/>
                </a:lnTo>
                <a:lnTo>
                  <a:pt x="1536" y="946"/>
                </a:lnTo>
                <a:lnTo>
                  <a:pt x="1538" y="946"/>
                </a:lnTo>
                <a:lnTo>
                  <a:pt x="1536" y="946"/>
                </a:lnTo>
                <a:lnTo>
                  <a:pt x="1534" y="946"/>
                </a:lnTo>
                <a:lnTo>
                  <a:pt x="1536" y="941"/>
                </a:lnTo>
                <a:lnTo>
                  <a:pt x="1536" y="939"/>
                </a:lnTo>
                <a:lnTo>
                  <a:pt x="1536" y="937"/>
                </a:lnTo>
                <a:lnTo>
                  <a:pt x="1534" y="937"/>
                </a:lnTo>
                <a:lnTo>
                  <a:pt x="1532" y="939"/>
                </a:lnTo>
                <a:lnTo>
                  <a:pt x="1532" y="937"/>
                </a:lnTo>
                <a:lnTo>
                  <a:pt x="1536" y="935"/>
                </a:lnTo>
                <a:lnTo>
                  <a:pt x="1536" y="933"/>
                </a:lnTo>
                <a:lnTo>
                  <a:pt x="1536" y="931"/>
                </a:lnTo>
                <a:lnTo>
                  <a:pt x="1540" y="929"/>
                </a:lnTo>
                <a:lnTo>
                  <a:pt x="1536" y="927"/>
                </a:lnTo>
                <a:lnTo>
                  <a:pt x="1540" y="925"/>
                </a:lnTo>
                <a:lnTo>
                  <a:pt x="1536" y="923"/>
                </a:lnTo>
                <a:lnTo>
                  <a:pt x="1538" y="922"/>
                </a:lnTo>
                <a:lnTo>
                  <a:pt x="1538" y="920"/>
                </a:lnTo>
                <a:lnTo>
                  <a:pt x="1538" y="916"/>
                </a:lnTo>
                <a:lnTo>
                  <a:pt x="1538" y="918"/>
                </a:lnTo>
                <a:lnTo>
                  <a:pt x="1538" y="916"/>
                </a:lnTo>
                <a:lnTo>
                  <a:pt x="1540" y="914"/>
                </a:lnTo>
                <a:lnTo>
                  <a:pt x="1540" y="910"/>
                </a:lnTo>
                <a:lnTo>
                  <a:pt x="1538" y="908"/>
                </a:lnTo>
                <a:lnTo>
                  <a:pt x="1536" y="910"/>
                </a:lnTo>
                <a:lnTo>
                  <a:pt x="1538" y="910"/>
                </a:lnTo>
                <a:lnTo>
                  <a:pt x="1536" y="914"/>
                </a:lnTo>
                <a:lnTo>
                  <a:pt x="1534" y="914"/>
                </a:lnTo>
                <a:lnTo>
                  <a:pt x="1530" y="914"/>
                </a:lnTo>
                <a:lnTo>
                  <a:pt x="1532" y="912"/>
                </a:lnTo>
                <a:lnTo>
                  <a:pt x="1530" y="912"/>
                </a:lnTo>
                <a:lnTo>
                  <a:pt x="1530" y="906"/>
                </a:lnTo>
                <a:lnTo>
                  <a:pt x="1530" y="902"/>
                </a:lnTo>
                <a:lnTo>
                  <a:pt x="1532" y="898"/>
                </a:lnTo>
                <a:lnTo>
                  <a:pt x="1530" y="898"/>
                </a:lnTo>
                <a:lnTo>
                  <a:pt x="1534" y="895"/>
                </a:lnTo>
                <a:lnTo>
                  <a:pt x="1534" y="891"/>
                </a:lnTo>
                <a:lnTo>
                  <a:pt x="1528" y="897"/>
                </a:lnTo>
                <a:lnTo>
                  <a:pt x="1530" y="891"/>
                </a:lnTo>
                <a:lnTo>
                  <a:pt x="1532" y="883"/>
                </a:lnTo>
                <a:lnTo>
                  <a:pt x="1530" y="883"/>
                </a:lnTo>
                <a:lnTo>
                  <a:pt x="1530" y="881"/>
                </a:lnTo>
                <a:lnTo>
                  <a:pt x="1530" y="879"/>
                </a:lnTo>
                <a:lnTo>
                  <a:pt x="1532" y="874"/>
                </a:lnTo>
                <a:lnTo>
                  <a:pt x="1536" y="864"/>
                </a:lnTo>
                <a:lnTo>
                  <a:pt x="1540" y="862"/>
                </a:lnTo>
                <a:lnTo>
                  <a:pt x="1544" y="862"/>
                </a:lnTo>
                <a:lnTo>
                  <a:pt x="1546" y="860"/>
                </a:lnTo>
                <a:lnTo>
                  <a:pt x="1538" y="856"/>
                </a:lnTo>
                <a:lnTo>
                  <a:pt x="1536" y="852"/>
                </a:lnTo>
                <a:lnTo>
                  <a:pt x="1540" y="845"/>
                </a:lnTo>
                <a:lnTo>
                  <a:pt x="1540" y="843"/>
                </a:lnTo>
                <a:lnTo>
                  <a:pt x="1538" y="843"/>
                </a:lnTo>
                <a:lnTo>
                  <a:pt x="1532" y="847"/>
                </a:lnTo>
                <a:lnTo>
                  <a:pt x="1528" y="841"/>
                </a:lnTo>
                <a:lnTo>
                  <a:pt x="1530" y="839"/>
                </a:lnTo>
                <a:lnTo>
                  <a:pt x="1534" y="837"/>
                </a:lnTo>
                <a:lnTo>
                  <a:pt x="1532" y="835"/>
                </a:lnTo>
                <a:lnTo>
                  <a:pt x="1526" y="831"/>
                </a:lnTo>
                <a:lnTo>
                  <a:pt x="1522" y="829"/>
                </a:lnTo>
                <a:lnTo>
                  <a:pt x="1524" y="824"/>
                </a:lnTo>
                <a:lnTo>
                  <a:pt x="1526" y="822"/>
                </a:lnTo>
                <a:lnTo>
                  <a:pt x="1530" y="822"/>
                </a:lnTo>
                <a:lnTo>
                  <a:pt x="1532" y="824"/>
                </a:lnTo>
                <a:lnTo>
                  <a:pt x="1534" y="827"/>
                </a:lnTo>
                <a:lnTo>
                  <a:pt x="1536" y="826"/>
                </a:lnTo>
                <a:lnTo>
                  <a:pt x="1532" y="820"/>
                </a:lnTo>
                <a:lnTo>
                  <a:pt x="1532" y="818"/>
                </a:lnTo>
                <a:lnTo>
                  <a:pt x="1530" y="814"/>
                </a:lnTo>
                <a:lnTo>
                  <a:pt x="1530" y="812"/>
                </a:lnTo>
                <a:lnTo>
                  <a:pt x="1532" y="812"/>
                </a:lnTo>
                <a:lnTo>
                  <a:pt x="1534" y="810"/>
                </a:lnTo>
                <a:lnTo>
                  <a:pt x="1534" y="808"/>
                </a:lnTo>
                <a:lnTo>
                  <a:pt x="1532" y="806"/>
                </a:lnTo>
                <a:lnTo>
                  <a:pt x="1528" y="806"/>
                </a:lnTo>
                <a:lnTo>
                  <a:pt x="1530" y="801"/>
                </a:lnTo>
                <a:lnTo>
                  <a:pt x="1532" y="799"/>
                </a:lnTo>
                <a:lnTo>
                  <a:pt x="1536" y="799"/>
                </a:lnTo>
                <a:lnTo>
                  <a:pt x="1544" y="797"/>
                </a:lnTo>
                <a:lnTo>
                  <a:pt x="1547" y="795"/>
                </a:lnTo>
                <a:lnTo>
                  <a:pt x="1549" y="793"/>
                </a:lnTo>
                <a:lnTo>
                  <a:pt x="1546" y="781"/>
                </a:lnTo>
                <a:lnTo>
                  <a:pt x="1546" y="774"/>
                </a:lnTo>
                <a:lnTo>
                  <a:pt x="1547" y="774"/>
                </a:lnTo>
                <a:lnTo>
                  <a:pt x="1551" y="774"/>
                </a:lnTo>
                <a:lnTo>
                  <a:pt x="1557" y="770"/>
                </a:lnTo>
                <a:lnTo>
                  <a:pt x="1563" y="762"/>
                </a:lnTo>
                <a:lnTo>
                  <a:pt x="1565" y="758"/>
                </a:lnTo>
                <a:lnTo>
                  <a:pt x="1563" y="760"/>
                </a:lnTo>
                <a:lnTo>
                  <a:pt x="1559" y="758"/>
                </a:lnTo>
                <a:lnTo>
                  <a:pt x="1551" y="753"/>
                </a:lnTo>
                <a:lnTo>
                  <a:pt x="1557" y="737"/>
                </a:lnTo>
                <a:lnTo>
                  <a:pt x="1561" y="728"/>
                </a:lnTo>
                <a:lnTo>
                  <a:pt x="1563" y="722"/>
                </a:lnTo>
                <a:lnTo>
                  <a:pt x="1565" y="722"/>
                </a:lnTo>
                <a:lnTo>
                  <a:pt x="1572" y="720"/>
                </a:lnTo>
                <a:lnTo>
                  <a:pt x="1574" y="720"/>
                </a:lnTo>
                <a:lnTo>
                  <a:pt x="1574" y="716"/>
                </a:lnTo>
                <a:lnTo>
                  <a:pt x="1572" y="708"/>
                </a:lnTo>
                <a:lnTo>
                  <a:pt x="1567" y="699"/>
                </a:lnTo>
                <a:lnTo>
                  <a:pt x="1567" y="714"/>
                </a:lnTo>
                <a:lnTo>
                  <a:pt x="1565" y="718"/>
                </a:lnTo>
                <a:lnTo>
                  <a:pt x="1563" y="705"/>
                </a:lnTo>
                <a:lnTo>
                  <a:pt x="1563" y="697"/>
                </a:lnTo>
                <a:lnTo>
                  <a:pt x="1563" y="691"/>
                </a:lnTo>
                <a:lnTo>
                  <a:pt x="1567" y="682"/>
                </a:lnTo>
                <a:lnTo>
                  <a:pt x="1572" y="685"/>
                </a:lnTo>
                <a:lnTo>
                  <a:pt x="1576" y="687"/>
                </a:lnTo>
                <a:lnTo>
                  <a:pt x="1580" y="687"/>
                </a:lnTo>
                <a:lnTo>
                  <a:pt x="1586" y="683"/>
                </a:lnTo>
                <a:lnTo>
                  <a:pt x="1588" y="678"/>
                </a:lnTo>
                <a:lnTo>
                  <a:pt x="1586" y="672"/>
                </a:lnTo>
                <a:lnTo>
                  <a:pt x="1576" y="660"/>
                </a:lnTo>
                <a:lnTo>
                  <a:pt x="1574" y="657"/>
                </a:lnTo>
                <a:lnTo>
                  <a:pt x="1580" y="658"/>
                </a:lnTo>
                <a:lnTo>
                  <a:pt x="1586" y="664"/>
                </a:lnTo>
                <a:lnTo>
                  <a:pt x="1590" y="670"/>
                </a:lnTo>
                <a:lnTo>
                  <a:pt x="1592" y="672"/>
                </a:lnTo>
                <a:lnTo>
                  <a:pt x="1594" y="670"/>
                </a:lnTo>
                <a:lnTo>
                  <a:pt x="1597" y="666"/>
                </a:lnTo>
                <a:lnTo>
                  <a:pt x="1603" y="662"/>
                </a:lnTo>
                <a:lnTo>
                  <a:pt x="1605" y="658"/>
                </a:lnTo>
                <a:lnTo>
                  <a:pt x="1605" y="657"/>
                </a:lnTo>
                <a:lnTo>
                  <a:pt x="1601" y="653"/>
                </a:lnTo>
                <a:lnTo>
                  <a:pt x="1597" y="649"/>
                </a:lnTo>
                <a:lnTo>
                  <a:pt x="1595" y="649"/>
                </a:lnTo>
                <a:lnTo>
                  <a:pt x="1594" y="651"/>
                </a:lnTo>
                <a:lnTo>
                  <a:pt x="1592" y="651"/>
                </a:lnTo>
                <a:lnTo>
                  <a:pt x="1588" y="649"/>
                </a:lnTo>
                <a:lnTo>
                  <a:pt x="1580" y="637"/>
                </a:lnTo>
                <a:lnTo>
                  <a:pt x="1580" y="634"/>
                </a:lnTo>
                <a:lnTo>
                  <a:pt x="1582" y="628"/>
                </a:lnTo>
                <a:lnTo>
                  <a:pt x="1588" y="626"/>
                </a:lnTo>
                <a:lnTo>
                  <a:pt x="1590" y="626"/>
                </a:lnTo>
                <a:lnTo>
                  <a:pt x="1594" y="626"/>
                </a:lnTo>
                <a:lnTo>
                  <a:pt x="1599" y="622"/>
                </a:lnTo>
                <a:lnTo>
                  <a:pt x="1613" y="609"/>
                </a:lnTo>
                <a:lnTo>
                  <a:pt x="1617" y="603"/>
                </a:lnTo>
                <a:lnTo>
                  <a:pt x="1615" y="597"/>
                </a:lnTo>
                <a:lnTo>
                  <a:pt x="1611" y="591"/>
                </a:lnTo>
                <a:lnTo>
                  <a:pt x="1607" y="587"/>
                </a:lnTo>
                <a:lnTo>
                  <a:pt x="1605" y="587"/>
                </a:lnTo>
                <a:lnTo>
                  <a:pt x="1607" y="576"/>
                </a:lnTo>
                <a:lnTo>
                  <a:pt x="1605" y="561"/>
                </a:lnTo>
                <a:lnTo>
                  <a:pt x="1607" y="553"/>
                </a:lnTo>
                <a:lnTo>
                  <a:pt x="1611" y="545"/>
                </a:lnTo>
                <a:lnTo>
                  <a:pt x="1613" y="538"/>
                </a:lnTo>
                <a:lnTo>
                  <a:pt x="1613" y="534"/>
                </a:lnTo>
                <a:lnTo>
                  <a:pt x="1613" y="528"/>
                </a:lnTo>
                <a:lnTo>
                  <a:pt x="1611" y="522"/>
                </a:lnTo>
                <a:lnTo>
                  <a:pt x="1609" y="520"/>
                </a:lnTo>
                <a:lnTo>
                  <a:pt x="1605" y="520"/>
                </a:lnTo>
                <a:lnTo>
                  <a:pt x="1601" y="522"/>
                </a:lnTo>
                <a:lnTo>
                  <a:pt x="1597" y="522"/>
                </a:lnTo>
                <a:lnTo>
                  <a:pt x="1595" y="518"/>
                </a:lnTo>
                <a:lnTo>
                  <a:pt x="1595" y="513"/>
                </a:lnTo>
                <a:lnTo>
                  <a:pt x="1595" y="509"/>
                </a:lnTo>
                <a:lnTo>
                  <a:pt x="1597" y="503"/>
                </a:lnTo>
                <a:lnTo>
                  <a:pt x="1594" y="493"/>
                </a:lnTo>
                <a:lnTo>
                  <a:pt x="1590" y="490"/>
                </a:lnTo>
                <a:lnTo>
                  <a:pt x="1584" y="490"/>
                </a:lnTo>
                <a:lnTo>
                  <a:pt x="1584" y="491"/>
                </a:lnTo>
                <a:lnTo>
                  <a:pt x="1582" y="495"/>
                </a:lnTo>
                <a:lnTo>
                  <a:pt x="1580" y="507"/>
                </a:lnTo>
                <a:lnTo>
                  <a:pt x="1576" y="518"/>
                </a:lnTo>
                <a:lnTo>
                  <a:pt x="1576" y="522"/>
                </a:lnTo>
                <a:lnTo>
                  <a:pt x="1578" y="526"/>
                </a:lnTo>
                <a:lnTo>
                  <a:pt x="1586" y="528"/>
                </a:lnTo>
                <a:lnTo>
                  <a:pt x="1592" y="532"/>
                </a:lnTo>
                <a:lnTo>
                  <a:pt x="1592" y="536"/>
                </a:lnTo>
                <a:lnTo>
                  <a:pt x="1592" y="541"/>
                </a:lnTo>
                <a:lnTo>
                  <a:pt x="1588" y="539"/>
                </a:lnTo>
                <a:lnTo>
                  <a:pt x="1588" y="541"/>
                </a:lnTo>
                <a:lnTo>
                  <a:pt x="1590" y="543"/>
                </a:lnTo>
                <a:lnTo>
                  <a:pt x="1588" y="545"/>
                </a:lnTo>
                <a:lnTo>
                  <a:pt x="1586" y="545"/>
                </a:lnTo>
                <a:lnTo>
                  <a:pt x="1588" y="547"/>
                </a:lnTo>
                <a:lnTo>
                  <a:pt x="1588" y="549"/>
                </a:lnTo>
                <a:lnTo>
                  <a:pt x="1584" y="547"/>
                </a:lnTo>
                <a:lnTo>
                  <a:pt x="1586" y="551"/>
                </a:lnTo>
                <a:lnTo>
                  <a:pt x="1586" y="553"/>
                </a:lnTo>
                <a:lnTo>
                  <a:pt x="1582" y="551"/>
                </a:lnTo>
                <a:lnTo>
                  <a:pt x="1582" y="549"/>
                </a:lnTo>
                <a:lnTo>
                  <a:pt x="1582" y="545"/>
                </a:lnTo>
                <a:lnTo>
                  <a:pt x="1582" y="543"/>
                </a:lnTo>
                <a:lnTo>
                  <a:pt x="1580" y="543"/>
                </a:lnTo>
                <a:lnTo>
                  <a:pt x="1580" y="545"/>
                </a:lnTo>
                <a:lnTo>
                  <a:pt x="1578" y="547"/>
                </a:lnTo>
                <a:lnTo>
                  <a:pt x="1576" y="549"/>
                </a:lnTo>
                <a:lnTo>
                  <a:pt x="1578" y="551"/>
                </a:lnTo>
                <a:lnTo>
                  <a:pt x="1580" y="553"/>
                </a:lnTo>
                <a:lnTo>
                  <a:pt x="1582" y="555"/>
                </a:lnTo>
                <a:lnTo>
                  <a:pt x="1582" y="557"/>
                </a:lnTo>
                <a:lnTo>
                  <a:pt x="1580" y="557"/>
                </a:lnTo>
                <a:lnTo>
                  <a:pt x="1578" y="555"/>
                </a:lnTo>
                <a:lnTo>
                  <a:pt x="1576" y="551"/>
                </a:lnTo>
                <a:lnTo>
                  <a:pt x="1572" y="547"/>
                </a:lnTo>
                <a:lnTo>
                  <a:pt x="1572" y="549"/>
                </a:lnTo>
                <a:lnTo>
                  <a:pt x="1576" y="553"/>
                </a:lnTo>
                <a:lnTo>
                  <a:pt x="1576" y="557"/>
                </a:lnTo>
                <a:lnTo>
                  <a:pt x="1569" y="559"/>
                </a:lnTo>
                <a:lnTo>
                  <a:pt x="1565" y="561"/>
                </a:lnTo>
                <a:lnTo>
                  <a:pt x="1563" y="549"/>
                </a:lnTo>
                <a:lnTo>
                  <a:pt x="1565" y="541"/>
                </a:lnTo>
                <a:lnTo>
                  <a:pt x="1565" y="526"/>
                </a:lnTo>
                <a:lnTo>
                  <a:pt x="1565" y="522"/>
                </a:lnTo>
                <a:lnTo>
                  <a:pt x="1563" y="522"/>
                </a:lnTo>
                <a:lnTo>
                  <a:pt x="1561" y="530"/>
                </a:lnTo>
                <a:lnTo>
                  <a:pt x="1561" y="536"/>
                </a:lnTo>
                <a:lnTo>
                  <a:pt x="1561" y="547"/>
                </a:lnTo>
                <a:lnTo>
                  <a:pt x="1561" y="555"/>
                </a:lnTo>
                <a:lnTo>
                  <a:pt x="1561" y="557"/>
                </a:lnTo>
                <a:lnTo>
                  <a:pt x="1559" y="557"/>
                </a:lnTo>
                <a:lnTo>
                  <a:pt x="1557" y="549"/>
                </a:lnTo>
                <a:lnTo>
                  <a:pt x="1557" y="545"/>
                </a:lnTo>
                <a:lnTo>
                  <a:pt x="1557" y="547"/>
                </a:lnTo>
                <a:lnTo>
                  <a:pt x="1555" y="553"/>
                </a:lnTo>
                <a:lnTo>
                  <a:pt x="1559" y="559"/>
                </a:lnTo>
                <a:lnTo>
                  <a:pt x="1561" y="572"/>
                </a:lnTo>
                <a:lnTo>
                  <a:pt x="1555" y="553"/>
                </a:lnTo>
                <a:lnTo>
                  <a:pt x="1551" y="534"/>
                </a:lnTo>
                <a:lnTo>
                  <a:pt x="1549" y="520"/>
                </a:lnTo>
                <a:lnTo>
                  <a:pt x="1547" y="511"/>
                </a:lnTo>
                <a:lnTo>
                  <a:pt x="1547" y="499"/>
                </a:lnTo>
                <a:lnTo>
                  <a:pt x="1546" y="488"/>
                </a:lnTo>
                <a:lnTo>
                  <a:pt x="1546" y="503"/>
                </a:lnTo>
                <a:lnTo>
                  <a:pt x="1546" y="499"/>
                </a:lnTo>
                <a:lnTo>
                  <a:pt x="1546" y="484"/>
                </a:lnTo>
                <a:lnTo>
                  <a:pt x="1546" y="486"/>
                </a:lnTo>
                <a:lnTo>
                  <a:pt x="1544" y="484"/>
                </a:lnTo>
                <a:lnTo>
                  <a:pt x="1544" y="478"/>
                </a:lnTo>
                <a:lnTo>
                  <a:pt x="1544" y="482"/>
                </a:lnTo>
                <a:lnTo>
                  <a:pt x="1542" y="461"/>
                </a:lnTo>
                <a:lnTo>
                  <a:pt x="1542" y="459"/>
                </a:lnTo>
                <a:lnTo>
                  <a:pt x="1540" y="461"/>
                </a:lnTo>
                <a:lnTo>
                  <a:pt x="1540" y="463"/>
                </a:lnTo>
                <a:lnTo>
                  <a:pt x="1540" y="468"/>
                </a:lnTo>
                <a:lnTo>
                  <a:pt x="1540" y="461"/>
                </a:lnTo>
                <a:lnTo>
                  <a:pt x="1540" y="453"/>
                </a:lnTo>
                <a:lnTo>
                  <a:pt x="1538" y="442"/>
                </a:lnTo>
                <a:lnTo>
                  <a:pt x="1538" y="438"/>
                </a:lnTo>
                <a:lnTo>
                  <a:pt x="1536" y="434"/>
                </a:lnTo>
                <a:lnTo>
                  <a:pt x="1536" y="438"/>
                </a:lnTo>
                <a:lnTo>
                  <a:pt x="1534" y="453"/>
                </a:lnTo>
                <a:lnTo>
                  <a:pt x="1534" y="466"/>
                </a:lnTo>
                <a:lnTo>
                  <a:pt x="1534" y="482"/>
                </a:lnTo>
                <a:lnTo>
                  <a:pt x="1534" y="486"/>
                </a:lnTo>
                <a:lnTo>
                  <a:pt x="1536" y="472"/>
                </a:lnTo>
                <a:lnTo>
                  <a:pt x="1538" y="465"/>
                </a:lnTo>
                <a:lnTo>
                  <a:pt x="1538" y="472"/>
                </a:lnTo>
                <a:lnTo>
                  <a:pt x="1538" y="480"/>
                </a:lnTo>
                <a:lnTo>
                  <a:pt x="1540" y="476"/>
                </a:lnTo>
                <a:lnTo>
                  <a:pt x="1540" y="478"/>
                </a:lnTo>
                <a:lnTo>
                  <a:pt x="1540" y="486"/>
                </a:lnTo>
                <a:lnTo>
                  <a:pt x="1538" y="490"/>
                </a:lnTo>
                <a:lnTo>
                  <a:pt x="1538" y="480"/>
                </a:lnTo>
                <a:lnTo>
                  <a:pt x="1538" y="476"/>
                </a:lnTo>
                <a:lnTo>
                  <a:pt x="1538" y="480"/>
                </a:lnTo>
                <a:lnTo>
                  <a:pt x="1536" y="497"/>
                </a:lnTo>
                <a:lnTo>
                  <a:pt x="1536" y="507"/>
                </a:lnTo>
                <a:lnTo>
                  <a:pt x="1540" y="511"/>
                </a:lnTo>
                <a:lnTo>
                  <a:pt x="1542" y="513"/>
                </a:lnTo>
                <a:lnTo>
                  <a:pt x="1546" y="513"/>
                </a:lnTo>
                <a:lnTo>
                  <a:pt x="1546" y="522"/>
                </a:lnTo>
                <a:lnTo>
                  <a:pt x="1544" y="530"/>
                </a:lnTo>
                <a:lnTo>
                  <a:pt x="1538" y="514"/>
                </a:lnTo>
                <a:lnTo>
                  <a:pt x="1542" y="557"/>
                </a:lnTo>
                <a:lnTo>
                  <a:pt x="1546" y="618"/>
                </a:lnTo>
                <a:lnTo>
                  <a:pt x="1546" y="639"/>
                </a:lnTo>
                <a:lnTo>
                  <a:pt x="1540" y="566"/>
                </a:lnTo>
                <a:lnTo>
                  <a:pt x="1536" y="511"/>
                </a:lnTo>
                <a:lnTo>
                  <a:pt x="1534" y="507"/>
                </a:lnTo>
                <a:lnTo>
                  <a:pt x="1530" y="497"/>
                </a:lnTo>
                <a:lnTo>
                  <a:pt x="1528" y="482"/>
                </a:lnTo>
                <a:lnTo>
                  <a:pt x="1528" y="468"/>
                </a:lnTo>
                <a:lnTo>
                  <a:pt x="1530" y="463"/>
                </a:lnTo>
                <a:lnTo>
                  <a:pt x="1528" y="447"/>
                </a:lnTo>
                <a:lnTo>
                  <a:pt x="1526" y="451"/>
                </a:lnTo>
                <a:lnTo>
                  <a:pt x="1526" y="447"/>
                </a:lnTo>
                <a:lnTo>
                  <a:pt x="1526" y="438"/>
                </a:lnTo>
                <a:lnTo>
                  <a:pt x="1524" y="430"/>
                </a:lnTo>
                <a:lnTo>
                  <a:pt x="1522" y="438"/>
                </a:lnTo>
                <a:lnTo>
                  <a:pt x="1522" y="451"/>
                </a:lnTo>
                <a:lnTo>
                  <a:pt x="1522" y="442"/>
                </a:lnTo>
                <a:lnTo>
                  <a:pt x="1522" y="443"/>
                </a:lnTo>
                <a:lnTo>
                  <a:pt x="1521" y="443"/>
                </a:lnTo>
                <a:lnTo>
                  <a:pt x="1522" y="440"/>
                </a:lnTo>
                <a:lnTo>
                  <a:pt x="1522" y="436"/>
                </a:lnTo>
                <a:lnTo>
                  <a:pt x="1521" y="420"/>
                </a:lnTo>
                <a:lnTo>
                  <a:pt x="1519" y="413"/>
                </a:lnTo>
                <a:lnTo>
                  <a:pt x="1519" y="417"/>
                </a:lnTo>
                <a:lnTo>
                  <a:pt x="1519" y="407"/>
                </a:lnTo>
                <a:lnTo>
                  <a:pt x="1517" y="392"/>
                </a:lnTo>
                <a:lnTo>
                  <a:pt x="1517" y="394"/>
                </a:lnTo>
                <a:lnTo>
                  <a:pt x="1519" y="409"/>
                </a:lnTo>
                <a:lnTo>
                  <a:pt x="1519" y="442"/>
                </a:lnTo>
                <a:lnTo>
                  <a:pt x="1519" y="449"/>
                </a:lnTo>
                <a:lnTo>
                  <a:pt x="1521" y="445"/>
                </a:lnTo>
                <a:lnTo>
                  <a:pt x="1521" y="453"/>
                </a:lnTo>
                <a:lnTo>
                  <a:pt x="1521" y="436"/>
                </a:lnTo>
                <a:lnTo>
                  <a:pt x="1522" y="468"/>
                </a:lnTo>
                <a:lnTo>
                  <a:pt x="1524" y="503"/>
                </a:lnTo>
                <a:lnTo>
                  <a:pt x="1522" y="472"/>
                </a:lnTo>
                <a:lnTo>
                  <a:pt x="1522" y="466"/>
                </a:lnTo>
                <a:lnTo>
                  <a:pt x="1522" y="470"/>
                </a:lnTo>
                <a:lnTo>
                  <a:pt x="1522" y="490"/>
                </a:lnTo>
                <a:lnTo>
                  <a:pt x="1524" y="528"/>
                </a:lnTo>
                <a:lnTo>
                  <a:pt x="1526" y="534"/>
                </a:lnTo>
                <a:lnTo>
                  <a:pt x="1526" y="528"/>
                </a:lnTo>
                <a:lnTo>
                  <a:pt x="1524" y="516"/>
                </a:lnTo>
                <a:lnTo>
                  <a:pt x="1524" y="507"/>
                </a:lnTo>
                <a:lnTo>
                  <a:pt x="1526" y="514"/>
                </a:lnTo>
                <a:lnTo>
                  <a:pt x="1526" y="524"/>
                </a:lnTo>
                <a:lnTo>
                  <a:pt x="1526" y="538"/>
                </a:lnTo>
                <a:lnTo>
                  <a:pt x="1526" y="526"/>
                </a:lnTo>
                <a:lnTo>
                  <a:pt x="1526" y="547"/>
                </a:lnTo>
                <a:lnTo>
                  <a:pt x="1530" y="566"/>
                </a:lnTo>
                <a:lnTo>
                  <a:pt x="1530" y="568"/>
                </a:lnTo>
                <a:lnTo>
                  <a:pt x="1532" y="591"/>
                </a:lnTo>
                <a:lnTo>
                  <a:pt x="1526" y="557"/>
                </a:lnTo>
                <a:lnTo>
                  <a:pt x="1524" y="524"/>
                </a:lnTo>
                <a:lnTo>
                  <a:pt x="1522" y="505"/>
                </a:lnTo>
                <a:lnTo>
                  <a:pt x="1522" y="503"/>
                </a:lnTo>
                <a:lnTo>
                  <a:pt x="1522" y="495"/>
                </a:lnTo>
                <a:lnTo>
                  <a:pt x="1521" y="465"/>
                </a:lnTo>
                <a:lnTo>
                  <a:pt x="1521" y="488"/>
                </a:lnTo>
                <a:lnTo>
                  <a:pt x="1521" y="480"/>
                </a:lnTo>
                <a:lnTo>
                  <a:pt x="1519" y="451"/>
                </a:lnTo>
                <a:lnTo>
                  <a:pt x="1519" y="474"/>
                </a:lnTo>
                <a:lnTo>
                  <a:pt x="1519" y="470"/>
                </a:lnTo>
                <a:lnTo>
                  <a:pt x="1517" y="443"/>
                </a:lnTo>
                <a:lnTo>
                  <a:pt x="1517" y="447"/>
                </a:lnTo>
                <a:lnTo>
                  <a:pt x="1517" y="445"/>
                </a:lnTo>
                <a:lnTo>
                  <a:pt x="1515" y="436"/>
                </a:lnTo>
                <a:lnTo>
                  <a:pt x="1517" y="440"/>
                </a:lnTo>
                <a:lnTo>
                  <a:pt x="1513" y="407"/>
                </a:lnTo>
                <a:lnTo>
                  <a:pt x="1513" y="405"/>
                </a:lnTo>
                <a:lnTo>
                  <a:pt x="1513" y="407"/>
                </a:lnTo>
                <a:lnTo>
                  <a:pt x="1511" y="394"/>
                </a:lnTo>
                <a:lnTo>
                  <a:pt x="1511" y="382"/>
                </a:lnTo>
                <a:lnTo>
                  <a:pt x="1511" y="374"/>
                </a:lnTo>
                <a:lnTo>
                  <a:pt x="1507" y="369"/>
                </a:lnTo>
                <a:lnTo>
                  <a:pt x="1505" y="363"/>
                </a:lnTo>
                <a:lnTo>
                  <a:pt x="1507" y="376"/>
                </a:lnTo>
                <a:lnTo>
                  <a:pt x="1505" y="359"/>
                </a:lnTo>
                <a:lnTo>
                  <a:pt x="1503" y="357"/>
                </a:lnTo>
                <a:lnTo>
                  <a:pt x="1503" y="361"/>
                </a:lnTo>
                <a:lnTo>
                  <a:pt x="1503" y="353"/>
                </a:lnTo>
                <a:lnTo>
                  <a:pt x="1507" y="480"/>
                </a:lnTo>
                <a:lnTo>
                  <a:pt x="1501" y="338"/>
                </a:lnTo>
                <a:lnTo>
                  <a:pt x="1501" y="332"/>
                </a:lnTo>
                <a:lnTo>
                  <a:pt x="1501" y="305"/>
                </a:lnTo>
                <a:lnTo>
                  <a:pt x="1501" y="324"/>
                </a:lnTo>
                <a:lnTo>
                  <a:pt x="1503" y="280"/>
                </a:lnTo>
                <a:lnTo>
                  <a:pt x="1505" y="361"/>
                </a:lnTo>
                <a:lnTo>
                  <a:pt x="1507" y="369"/>
                </a:lnTo>
                <a:lnTo>
                  <a:pt x="1507" y="349"/>
                </a:lnTo>
                <a:lnTo>
                  <a:pt x="1505" y="330"/>
                </a:lnTo>
                <a:lnTo>
                  <a:pt x="1507" y="340"/>
                </a:lnTo>
                <a:lnTo>
                  <a:pt x="1511" y="369"/>
                </a:lnTo>
                <a:lnTo>
                  <a:pt x="1511" y="372"/>
                </a:lnTo>
                <a:lnTo>
                  <a:pt x="1505" y="305"/>
                </a:lnTo>
                <a:lnTo>
                  <a:pt x="1503" y="274"/>
                </a:lnTo>
                <a:lnTo>
                  <a:pt x="1505" y="299"/>
                </a:lnTo>
                <a:lnTo>
                  <a:pt x="1503" y="244"/>
                </a:lnTo>
                <a:lnTo>
                  <a:pt x="1503" y="240"/>
                </a:lnTo>
                <a:lnTo>
                  <a:pt x="1503" y="246"/>
                </a:lnTo>
                <a:lnTo>
                  <a:pt x="1503" y="261"/>
                </a:lnTo>
                <a:lnTo>
                  <a:pt x="1505" y="286"/>
                </a:lnTo>
                <a:lnTo>
                  <a:pt x="1505" y="290"/>
                </a:lnTo>
                <a:lnTo>
                  <a:pt x="1505" y="282"/>
                </a:lnTo>
                <a:lnTo>
                  <a:pt x="1507" y="305"/>
                </a:lnTo>
                <a:lnTo>
                  <a:pt x="1507" y="321"/>
                </a:lnTo>
                <a:lnTo>
                  <a:pt x="1507" y="326"/>
                </a:lnTo>
                <a:lnTo>
                  <a:pt x="1511" y="324"/>
                </a:lnTo>
                <a:lnTo>
                  <a:pt x="1511" y="326"/>
                </a:lnTo>
                <a:lnTo>
                  <a:pt x="1511" y="346"/>
                </a:lnTo>
                <a:lnTo>
                  <a:pt x="1513" y="365"/>
                </a:lnTo>
                <a:lnTo>
                  <a:pt x="1513" y="369"/>
                </a:lnTo>
                <a:lnTo>
                  <a:pt x="1513" y="365"/>
                </a:lnTo>
                <a:lnTo>
                  <a:pt x="1513" y="357"/>
                </a:lnTo>
                <a:lnTo>
                  <a:pt x="1511" y="326"/>
                </a:lnTo>
                <a:lnTo>
                  <a:pt x="1511" y="322"/>
                </a:lnTo>
                <a:lnTo>
                  <a:pt x="1513" y="347"/>
                </a:lnTo>
                <a:lnTo>
                  <a:pt x="1513" y="351"/>
                </a:lnTo>
                <a:lnTo>
                  <a:pt x="1513" y="349"/>
                </a:lnTo>
                <a:lnTo>
                  <a:pt x="1513" y="346"/>
                </a:lnTo>
                <a:lnTo>
                  <a:pt x="1513" y="363"/>
                </a:lnTo>
                <a:lnTo>
                  <a:pt x="1515" y="361"/>
                </a:lnTo>
                <a:lnTo>
                  <a:pt x="1515" y="346"/>
                </a:lnTo>
                <a:lnTo>
                  <a:pt x="1515" y="330"/>
                </a:lnTo>
                <a:lnTo>
                  <a:pt x="1515" y="332"/>
                </a:lnTo>
                <a:lnTo>
                  <a:pt x="1517" y="338"/>
                </a:lnTo>
                <a:lnTo>
                  <a:pt x="1517" y="361"/>
                </a:lnTo>
                <a:lnTo>
                  <a:pt x="1519" y="365"/>
                </a:lnTo>
                <a:lnTo>
                  <a:pt x="1519" y="363"/>
                </a:lnTo>
                <a:lnTo>
                  <a:pt x="1519" y="346"/>
                </a:lnTo>
                <a:lnTo>
                  <a:pt x="1519" y="311"/>
                </a:lnTo>
                <a:lnTo>
                  <a:pt x="1521" y="286"/>
                </a:lnTo>
                <a:lnTo>
                  <a:pt x="1521" y="282"/>
                </a:lnTo>
                <a:lnTo>
                  <a:pt x="1521" y="286"/>
                </a:lnTo>
                <a:lnTo>
                  <a:pt x="1522" y="305"/>
                </a:lnTo>
                <a:lnTo>
                  <a:pt x="1522" y="309"/>
                </a:lnTo>
                <a:lnTo>
                  <a:pt x="1524" y="303"/>
                </a:lnTo>
                <a:lnTo>
                  <a:pt x="1526" y="276"/>
                </a:lnTo>
                <a:lnTo>
                  <a:pt x="1521" y="263"/>
                </a:lnTo>
                <a:lnTo>
                  <a:pt x="1521" y="257"/>
                </a:lnTo>
                <a:lnTo>
                  <a:pt x="1522" y="255"/>
                </a:lnTo>
                <a:lnTo>
                  <a:pt x="1526" y="255"/>
                </a:lnTo>
                <a:lnTo>
                  <a:pt x="1530" y="255"/>
                </a:lnTo>
                <a:lnTo>
                  <a:pt x="1532" y="257"/>
                </a:lnTo>
                <a:lnTo>
                  <a:pt x="1538" y="263"/>
                </a:lnTo>
                <a:lnTo>
                  <a:pt x="1534" y="273"/>
                </a:lnTo>
                <a:lnTo>
                  <a:pt x="1530" y="280"/>
                </a:lnTo>
                <a:lnTo>
                  <a:pt x="1528" y="278"/>
                </a:lnTo>
                <a:lnTo>
                  <a:pt x="1526" y="294"/>
                </a:lnTo>
                <a:lnTo>
                  <a:pt x="1526" y="299"/>
                </a:lnTo>
                <a:lnTo>
                  <a:pt x="1528" y="298"/>
                </a:lnTo>
                <a:lnTo>
                  <a:pt x="1530" y="290"/>
                </a:lnTo>
                <a:lnTo>
                  <a:pt x="1530" y="298"/>
                </a:lnTo>
                <a:lnTo>
                  <a:pt x="1528" y="309"/>
                </a:lnTo>
                <a:lnTo>
                  <a:pt x="1524" y="322"/>
                </a:lnTo>
                <a:lnTo>
                  <a:pt x="1522" y="326"/>
                </a:lnTo>
                <a:lnTo>
                  <a:pt x="1524" y="326"/>
                </a:lnTo>
                <a:lnTo>
                  <a:pt x="1526" y="324"/>
                </a:lnTo>
                <a:lnTo>
                  <a:pt x="1528" y="324"/>
                </a:lnTo>
                <a:lnTo>
                  <a:pt x="1526" y="338"/>
                </a:lnTo>
                <a:lnTo>
                  <a:pt x="1524" y="347"/>
                </a:lnTo>
                <a:lnTo>
                  <a:pt x="1524" y="357"/>
                </a:lnTo>
                <a:lnTo>
                  <a:pt x="1526" y="359"/>
                </a:lnTo>
                <a:lnTo>
                  <a:pt x="1526" y="357"/>
                </a:lnTo>
                <a:lnTo>
                  <a:pt x="1528" y="349"/>
                </a:lnTo>
                <a:lnTo>
                  <a:pt x="1530" y="324"/>
                </a:lnTo>
                <a:lnTo>
                  <a:pt x="1532" y="321"/>
                </a:lnTo>
                <a:lnTo>
                  <a:pt x="1536" y="340"/>
                </a:lnTo>
                <a:lnTo>
                  <a:pt x="1536" y="342"/>
                </a:lnTo>
                <a:lnTo>
                  <a:pt x="1534" y="340"/>
                </a:lnTo>
                <a:lnTo>
                  <a:pt x="1534" y="338"/>
                </a:lnTo>
                <a:lnTo>
                  <a:pt x="1532" y="338"/>
                </a:lnTo>
                <a:lnTo>
                  <a:pt x="1530" y="361"/>
                </a:lnTo>
                <a:lnTo>
                  <a:pt x="1530" y="363"/>
                </a:lnTo>
                <a:lnTo>
                  <a:pt x="1536" y="359"/>
                </a:lnTo>
                <a:lnTo>
                  <a:pt x="1536" y="357"/>
                </a:lnTo>
                <a:lnTo>
                  <a:pt x="1544" y="353"/>
                </a:lnTo>
                <a:lnTo>
                  <a:pt x="1547" y="347"/>
                </a:lnTo>
                <a:lnTo>
                  <a:pt x="1547" y="340"/>
                </a:lnTo>
                <a:lnTo>
                  <a:pt x="1546" y="322"/>
                </a:lnTo>
                <a:lnTo>
                  <a:pt x="1547" y="315"/>
                </a:lnTo>
                <a:lnTo>
                  <a:pt x="1547" y="307"/>
                </a:lnTo>
                <a:lnTo>
                  <a:pt x="1547" y="305"/>
                </a:lnTo>
                <a:lnTo>
                  <a:pt x="1551" y="303"/>
                </a:lnTo>
                <a:lnTo>
                  <a:pt x="1555" y="301"/>
                </a:lnTo>
                <a:lnTo>
                  <a:pt x="1557" y="301"/>
                </a:lnTo>
                <a:lnTo>
                  <a:pt x="1555" y="299"/>
                </a:lnTo>
                <a:lnTo>
                  <a:pt x="1553" y="299"/>
                </a:lnTo>
                <a:lnTo>
                  <a:pt x="1546" y="301"/>
                </a:lnTo>
                <a:lnTo>
                  <a:pt x="1544" y="298"/>
                </a:lnTo>
                <a:lnTo>
                  <a:pt x="1549" y="296"/>
                </a:lnTo>
                <a:lnTo>
                  <a:pt x="1544" y="296"/>
                </a:lnTo>
                <a:lnTo>
                  <a:pt x="1538" y="288"/>
                </a:lnTo>
                <a:lnTo>
                  <a:pt x="1542" y="286"/>
                </a:lnTo>
                <a:lnTo>
                  <a:pt x="1544" y="282"/>
                </a:lnTo>
                <a:lnTo>
                  <a:pt x="1544" y="280"/>
                </a:lnTo>
                <a:lnTo>
                  <a:pt x="1542" y="282"/>
                </a:lnTo>
                <a:lnTo>
                  <a:pt x="1538" y="286"/>
                </a:lnTo>
                <a:lnTo>
                  <a:pt x="1536" y="286"/>
                </a:lnTo>
                <a:lnTo>
                  <a:pt x="1538" y="282"/>
                </a:lnTo>
                <a:lnTo>
                  <a:pt x="1542" y="276"/>
                </a:lnTo>
                <a:lnTo>
                  <a:pt x="1542" y="274"/>
                </a:lnTo>
                <a:lnTo>
                  <a:pt x="1540" y="278"/>
                </a:lnTo>
                <a:lnTo>
                  <a:pt x="1536" y="282"/>
                </a:lnTo>
                <a:lnTo>
                  <a:pt x="1534" y="282"/>
                </a:lnTo>
                <a:lnTo>
                  <a:pt x="1536" y="274"/>
                </a:lnTo>
                <a:lnTo>
                  <a:pt x="1540" y="265"/>
                </a:lnTo>
                <a:lnTo>
                  <a:pt x="1544" y="267"/>
                </a:lnTo>
                <a:lnTo>
                  <a:pt x="1546" y="273"/>
                </a:lnTo>
                <a:lnTo>
                  <a:pt x="1546" y="282"/>
                </a:lnTo>
                <a:lnTo>
                  <a:pt x="1547" y="284"/>
                </a:lnTo>
                <a:lnTo>
                  <a:pt x="1553" y="286"/>
                </a:lnTo>
                <a:lnTo>
                  <a:pt x="1555" y="288"/>
                </a:lnTo>
                <a:lnTo>
                  <a:pt x="1555" y="290"/>
                </a:lnTo>
                <a:lnTo>
                  <a:pt x="1553" y="286"/>
                </a:lnTo>
                <a:lnTo>
                  <a:pt x="1563" y="286"/>
                </a:lnTo>
                <a:lnTo>
                  <a:pt x="1559" y="288"/>
                </a:lnTo>
                <a:lnTo>
                  <a:pt x="1555" y="290"/>
                </a:lnTo>
                <a:lnTo>
                  <a:pt x="1559" y="305"/>
                </a:lnTo>
                <a:lnTo>
                  <a:pt x="1561" y="330"/>
                </a:lnTo>
                <a:lnTo>
                  <a:pt x="1561" y="376"/>
                </a:lnTo>
                <a:lnTo>
                  <a:pt x="1563" y="388"/>
                </a:lnTo>
                <a:lnTo>
                  <a:pt x="1565" y="392"/>
                </a:lnTo>
                <a:lnTo>
                  <a:pt x="1569" y="394"/>
                </a:lnTo>
                <a:lnTo>
                  <a:pt x="1572" y="395"/>
                </a:lnTo>
                <a:lnTo>
                  <a:pt x="1574" y="399"/>
                </a:lnTo>
                <a:lnTo>
                  <a:pt x="1576" y="407"/>
                </a:lnTo>
                <a:lnTo>
                  <a:pt x="1576" y="415"/>
                </a:lnTo>
                <a:lnTo>
                  <a:pt x="1572" y="418"/>
                </a:lnTo>
                <a:lnTo>
                  <a:pt x="1569" y="422"/>
                </a:lnTo>
                <a:lnTo>
                  <a:pt x="1567" y="426"/>
                </a:lnTo>
                <a:lnTo>
                  <a:pt x="1569" y="428"/>
                </a:lnTo>
                <a:lnTo>
                  <a:pt x="1570" y="432"/>
                </a:lnTo>
                <a:lnTo>
                  <a:pt x="1570" y="440"/>
                </a:lnTo>
                <a:lnTo>
                  <a:pt x="1572" y="447"/>
                </a:lnTo>
                <a:lnTo>
                  <a:pt x="1569" y="447"/>
                </a:lnTo>
                <a:lnTo>
                  <a:pt x="1567" y="449"/>
                </a:lnTo>
                <a:lnTo>
                  <a:pt x="1569" y="455"/>
                </a:lnTo>
                <a:lnTo>
                  <a:pt x="1570" y="459"/>
                </a:lnTo>
                <a:lnTo>
                  <a:pt x="1572" y="461"/>
                </a:lnTo>
                <a:lnTo>
                  <a:pt x="1578" y="461"/>
                </a:lnTo>
                <a:lnTo>
                  <a:pt x="1584" y="457"/>
                </a:lnTo>
                <a:lnTo>
                  <a:pt x="1586" y="453"/>
                </a:lnTo>
                <a:lnTo>
                  <a:pt x="1584" y="443"/>
                </a:lnTo>
                <a:lnTo>
                  <a:pt x="1582" y="440"/>
                </a:lnTo>
                <a:lnTo>
                  <a:pt x="1590" y="438"/>
                </a:lnTo>
                <a:lnTo>
                  <a:pt x="1594" y="436"/>
                </a:lnTo>
                <a:lnTo>
                  <a:pt x="1595" y="438"/>
                </a:lnTo>
                <a:lnTo>
                  <a:pt x="1594" y="451"/>
                </a:lnTo>
                <a:lnTo>
                  <a:pt x="1594" y="455"/>
                </a:lnTo>
                <a:lnTo>
                  <a:pt x="1595" y="457"/>
                </a:lnTo>
                <a:lnTo>
                  <a:pt x="1595" y="455"/>
                </a:lnTo>
                <a:lnTo>
                  <a:pt x="1603" y="445"/>
                </a:lnTo>
                <a:lnTo>
                  <a:pt x="1601" y="445"/>
                </a:lnTo>
                <a:lnTo>
                  <a:pt x="1599" y="442"/>
                </a:lnTo>
                <a:lnTo>
                  <a:pt x="1601" y="434"/>
                </a:lnTo>
                <a:lnTo>
                  <a:pt x="1599" y="434"/>
                </a:lnTo>
                <a:lnTo>
                  <a:pt x="1599" y="426"/>
                </a:lnTo>
                <a:lnTo>
                  <a:pt x="1605" y="417"/>
                </a:lnTo>
                <a:lnTo>
                  <a:pt x="1603" y="411"/>
                </a:lnTo>
                <a:lnTo>
                  <a:pt x="1603" y="407"/>
                </a:lnTo>
                <a:lnTo>
                  <a:pt x="1603" y="411"/>
                </a:lnTo>
                <a:lnTo>
                  <a:pt x="1599" y="415"/>
                </a:lnTo>
                <a:lnTo>
                  <a:pt x="1599" y="413"/>
                </a:lnTo>
                <a:lnTo>
                  <a:pt x="1599" y="407"/>
                </a:lnTo>
                <a:lnTo>
                  <a:pt x="1599" y="394"/>
                </a:lnTo>
                <a:lnTo>
                  <a:pt x="1597" y="392"/>
                </a:lnTo>
                <a:lnTo>
                  <a:pt x="1597" y="394"/>
                </a:lnTo>
                <a:lnTo>
                  <a:pt x="1595" y="411"/>
                </a:lnTo>
                <a:lnTo>
                  <a:pt x="1594" y="420"/>
                </a:lnTo>
                <a:lnTo>
                  <a:pt x="1592" y="420"/>
                </a:lnTo>
                <a:lnTo>
                  <a:pt x="1588" y="418"/>
                </a:lnTo>
                <a:lnTo>
                  <a:pt x="1584" y="415"/>
                </a:lnTo>
                <a:lnTo>
                  <a:pt x="1584" y="407"/>
                </a:lnTo>
                <a:lnTo>
                  <a:pt x="1586" y="403"/>
                </a:lnTo>
                <a:lnTo>
                  <a:pt x="1588" y="403"/>
                </a:lnTo>
                <a:lnTo>
                  <a:pt x="1590" y="405"/>
                </a:lnTo>
                <a:lnTo>
                  <a:pt x="1592" y="405"/>
                </a:lnTo>
                <a:lnTo>
                  <a:pt x="1592" y="403"/>
                </a:lnTo>
                <a:lnTo>
                  <a:pt x="1590" y="394"/>
                </a:lnTo>
                <a:lnTo>
                  <a:pt x="1584" y="363"/>
                </a:lnTo>
                <a:lnTo>
                  <a:pt x="1582" y="346"/>
                </a:lnTo>
                <a:lnTo>
                  <a:pt x="1584" y="349"/>
                </a:lnTo>
                <a:lnTo>
                  <a:pt x="1588" y="355"/>
                </a:lnTo>
                <a:lnTo>
                  <a:pt x="1592" y="357"/>
                </a:lnTo>
                <a:lnTo>
                  <a:pt x="1592" y="353"/>
                </a:lnTo>
                <a:lnTo>
                  <a:pt x="1590" y="342"/>
                </a:lnTo>
                <a:lnTo>
                  <a:pt x="1588" y="336"/>
                </a:lnTo>
                <a:lnTo>
                  <a:pt x="1590" y="326"/>
                </a:lnTo>
                <a:lnTo>
                  <a:pt x="1590" y="324"/>
                </a:lnTo>
                <a:lnTo>
                  <a:pt x="1592" y="328"/>
                </a:lnTo>
                <a:lnTo>
                  <a:pt x="1594" y="340"/>
                </a:lnTo>
                <a:lnTo>
                  <a:pt x="1595" y="340"/>
                </a:lnTo>
                <a:lnTo>
                  <a:pt x="1597" y="334"/>
                </a:lnTo>
                <a:lnTo>
                  <a:pt x="1595" y="334"/>
                </a:lnTo>
                <a:lnTo>
                  <a:pt x="1595" y="328"/>
                </a:lnTo>
                <a:lnTo>
                  <a:pt x="1594" y="324"/>
                </a:lnTo>
                <a:lnTo>
                  <a:pt x="1594" y="319"/>
                </a:lnTo>
                <a:lnTo>
                  <a:pt x="1595" y="319"/>
                </a:lnTo>
                <a:lnTo>
                  <a:pt x="1597" y="321"/>
                </a:lnTo>
                <a:lnTo>
                  <a:pt x="1599" y="321"/>
                </a:lnTo>
                <a:lnTo>
                  <a:pt x="1599" y="319"/>
                </a:lnTo>
                <a:lnTo>
                  <a:pt x="1597" y="309"/>
                </a:lnTo>
                <a:lnTo>
                  <a:pt x="1595" y="309"/>
                </a:lnTo>
                <a:lnTo>
                  <a:pt x="1595" y="307"/>
                </a:lnTo>
                <a:lnTo>
                  <a:pt x="1594" y="307"/>
                </a:lnTo>
                <a:lnTo>
                  <a:pt x="1594" y="311"/>
                </a:lnTo>
                <a:lnTo>
                  <a:pt x="1588" y="298"/>
                </a:lnTo>
                <a:lnTo>
                  <a:pt x="1590" y="299"/>
                </a:lnTo>
                <a:lnTo>
                  <a:pt x="1594" y="301"/>
                </a:lnTo>
                <a:lnTo>
                  <a:pt x="1595" y="301"/>
                </a:lnTo>
                <a:lnTo>
                  <a:pt x="1597" y="299"/>
                </a:lnTo>
                <a:lnTo>
                  <a:pt x="1597" y="296"/>
                </a:lnTo>
                <a:lnTo>
                  <a:pt x="1599" y="296"/>
                </a:lnTo>
                <a:lnTo>
                  <a:pt x="1601" y="299"/>
                </a:lnTo>
                <a:lnTo>
                  <a:pt x="1607" y="286"/>
                </a:lnTo>
                <a:lnTo>
                  <a:pt x="1607" y="280"/>
                </a:lnTo>
                <a:lnTo>
                  <a:pt x="1607" y="273"/>
                </a:lnTo>
                <a:lnTo>
                  <a:pt x="1607" y="261"/>
                </a:lnTo>
                <a:lnTo>
                  <a:pt x="1607" y="259"/>
                </a:lnTo>
                <a:lnTo>
                  <a:pt x="1611" y="257"/>
                </a:lnTo>
                <a:lnTo>
                  <a:pt x="1622" y="261"/>
                </a:lnTo>
                <a:lnTo>
                  <a:pt x="1624" y="261"/>
                </a:lnTo>
                <a:lnTo>
                  <a:pt x="1624" y="257"/>
                </a:lnTo>
                <a:lnTo>
                  <a:pt x="1617" y="246"/>
                </a:lnTo>
                <a:lnTo>
                  <a:pt x="1615" y="242"/>
                </a:lnTo>
                <a:lnTo>
                  <a:pt x="1617" y="240"/>
                </a:lnTo>
                <a:lnTo>
                  <a:pt x="1618" y="240"/>
                </a:lnTo>
                <a:lnTo>
                  <a:pt x="1624" y="242"/>
                </a:lnTo>
                <a:lnTo>
                  <a:pt x="1459" y="129"/>
                </a:lnTo>
                <a:lnTo>
                  <a:pt x="8" y="411"/>
                </a:lnTo>
                <a:lnTo>
                  <a:pt x="8" y="407"/>
                </a:lnTo>
                <a:lnTo>
                  <a:pt x="10" y="405"/>
                </a:lnTo>
                <a:lnTo>
                  <a:pt x="10" y="409"/>
                </a:lnTo>
                <a:lnTo>
                  <a:pt x="8" y="411"/>
                </a:lnTo>
                <a:lnTo>
                  <a:pt x="1459" y="129"/>
                </a:lnTo>
                <a:lnTo>
                  <a:pt x="10" y="632"/>
                </a:lnTo>
                <a:lnTo>
                  <a:pt x="10" y="630"/>
                </a:lnTo>
                <a:lnTo>
                  <a:pt x="11" y="645"/>
                </a:lnTo>
                <a:lnTo>
                  <a:pt x="10" y="632"/>
                </a:lnTo>
                <a:lnTo>
                  <a:pt x="1459" y="129"/>
                </a:lnTo>
                <a:lnTo>
                  <a:pt x="34" y="651"/>
                </a:lnTo>
                <a:lnTo>
                  <a:pt x="33" y="643"/>
                </a:lnTo>
                <a:lnTo>
                  <a:pt x="34" y="647"/>
                </a:lnTo>
                <a:lnTo>
                  <a:pt x="34" y="651"/>
                </a:lnTo>
                <a:lnTo>
                  <a:pt x="1459" y="129"/>
                </a:lnTo>
                <a:lnTo>
                  <a:pt x="42" y="430"/>
                </a:lnTo>
                <a:lnTo>
                  <a:pt x="42" y="428"/>
                </a:lnTo>
                <a:lnTo>
                  <a:pt x="44" y="434"/>
                </a:lnTo>
                <a:lnTo>
                  <a:pt x="42" y="436"/>
                </a:lnTo>
                <a:lnTo>
                  <a:pt x="44" y="434"/>
                </a:lnTo>
                <a:lnTo>
                  <a:pt x="44" y="443"/>
                </a:lnTo>
                <a:lnTo>
                  <a:pt x="42" y="438"/>
                </a:lnTo>
                <a:lnTo>
                  <a:pt x="40" y="434"/>
                </a:lnTo>
                <a:lnTo>
                  <a:pt x="42" y="430"/>
                </a:lnTo>
                <a:lnTo>
                  <a:pt x="1459" y="129"/>
                </a:lnTo>
                <a:lnTo>
                  <a:pt x="44" y="570"/>
                </a:lnTo>
                <a:lnTo>
                  <a:pt x="44" y="578"/>
                </a:lnTo>
                <a:lnTo>
                  <a:pt x="42" y="562"/>
                </a:lnTo>
                <a:lnTo>
                  <a:pt x="44" y="568"/>
                </a:lnTo>
                <a:lnTo>
                  <a:pt x="44" y="570"/>
                </a:lnTo>
                <a:lnTo>
                  <a:pt x="1459" y="129"/>
                </a:lnTo>
                <a:lnTo>
                  <a:pt x="44" y="641"/>
                </a:lnTo>
                <a:lnTo>
                  <a:pt x="44" y="639"/>
                </a:lnTo>
                <a:lnTo>
                  <a:pt x="46" y="620"/>
                </a:lnTo>
                <a:lnTo>
                  <a:pt x="46" y="630"/>
                </a:lnTo>
                <a:lnTo>
                  <a:pt x="46" y="634"/>
                </a:lnTo>
                <a:lnTo>
                  <a:pt x="46" y="637"/>
                </a:lnTo>
                <a:lnTo>
                  <a:pt x="44" y="641"/>
                </a:lnTo>
                <a:lnTo>
                  <a:pt x="1459" y="129"/>
                </a:lnTo>
                <a:lnTo>
                  <a:pt x="46" y="562"/>
                </a:lnTo>
                <a:lnTo>
                  <a:pt x="46" y="564"/>
                </a:lnTo>
                <a:lnTo>
                  <a:pt x="44" y="553"/>
                </a:lnTo>
                <a:lnTo>
                  <a:pt x="46" y="516"/>
                </a:lnTo>
                <a:lnTo>
                  <a:pt x="46" y="562"/>
                </a:lnTo>
                <a:lnTo>
                  <a:pt x="1459" y="129"/>
                </a:lnTo>
                <a:lnTo>
                  <a:pt x="50" y="584"/>
                </a:lnTo>
                <a:lnTo>
                  <a:pt x="48" y="568"/>
                </a:lnTo>
                <a:lnTo>
                  <a:pt x="48" y="514"/>
                </a:lnTo>
                <a:lnTo>
                  <a:pt x="44" y="457"/>
                </a:lnTo>
                <a:lnTo>
                  <a:pt x="46" y="455"/>
                </a:lnTo>
                <a:lnTo>
                  <a:pt x="46" y="451"/>
                </a:lnTo>
                <a:lnTo>
                  <a:pt x="50" y="513"/>
                </a:lnTo>
                <a:lnTo>
                  <a:pt x="52" y="545"/>
                </a:lnTo>
                <a:lnTo>
                  <a:pt x="50" y="584"/>
                </a:lnTo>
                <a:lnTo>
                  <a:pt x="1459" y="129"/>
                </a:lnTo>
                <a:lnTo>
                  <a:pt x="1557" y="1098"/>
                </a:lnTo>
                <a:lnTo>
                  <a:pt x="1559" y="1100"/>
                </a:lnTo>
                <a:lnTo>
                  <a:pt x="1557" y="1104"/>
                </a:lnTo>
                <a:lnTo>
                  <a:pt x="1555" y="1102"/>
                </a:lnTo>
                <a:lnTo>
                  <a:pt x="1557" y="1098"/>
                </a:lnTo>
                <a:lnTo>
                  <a:pt x="1459" y="129"/>
                </a:lnTo>
                <a:lnTo>
                  <a:pt x="1555" y="1098"/>
                </a:lnTo>
                <a:lnTo>
                  <a:pt x="1557" y="1098"/>
                </a:lnTo>
                <a:lnTo>
                  <a:pt x="1555" y="1102"/>
                </a:lnTo>
                <a:lnTo>
                  <a:pt x="1553" y="1100"/>
                </a:lnTo>
                <a:lnTo>
                  <a:pt x="1555" y="1098"/>
                </a:lnTo>
                <a:lnTo>
                  <a:pt x="1459" y="129"/>
                </a:lnTo>
                <a:lnTo>
                  <a:pt x="1559" y="668"/>
                </a:lnTo>
                <a:lnTo>
                  <a:pt x="1561" y="676"/>
                </a:lnTo>
                <a:lnTo>
                  <a:pt x="1559" y="680"/>
                </a:lnTo>
                <a:lnTo>
                  <a:pt x="1561" y="676"/>
                </a:lnTo>
                <a:lnTo>
                  <a:pt x="1563" y="678"/>
                </a:lnTo>
                <a:lnTo>
                  <a:pt x="1559" y="687"/>
                </a:lnTo>
                <a:lnTo>
                  <a:pt x="1557" y="699"/>
                </a:lnTo>
                <a:lnTo>
                  <a:pt x="1555" y="699"/>
                </a:lnTo>
                <a:lnTo>
                  <a:pt x="1559" y="680"/>
                </a:lnTo>
                <a:lnTo>
                  <a:pt x="1555" y="689"/>
                </a:lnTo>
                <a:lnTo>
                  <a:pt x="1553" y="697"/>
                </a:lnTo>
                <a:lnTo>
                  <a:pt x="1551" y="695"/>
                </a:lnTo>
                <a:lnTo>
                  <a:pt x="1551" y="689"/>
                </a:lnTo>
                <a:lnTo>
                  <a:pt x="1553" y="680"/>
                </a:lnTo>
                <a:lnTo>
                  <a:pt x="1559" y="668"/>
                </a:lnTo>
                <a:lnTo>
                  <a:pt x="1459" y="129"/>
                </a:lnTo>
                <a:lnTo>
                  <a:pt x="1549" y="741"/>
                </a:lnTo>
                <a:lnTo>
                  <a:pt x="1547" y="751"/>
                </a:lnTo>
                <a:lnTo>
                  <a:pt x="1546" y="749"/>
                </a:lnTo>
                <a:lnTo>
                  <a:pt x="1546" y="745"/>
                </a:lnTo>
                <a:lnTo>
                  <a:pt x="1549" y="741"/>
                </a:lnTo>
                <a:lnTo>
                  <a:pt x="1459" y="129"/>
                </a:lnTo>
                <a:lnTo>
                  <a:pt x="1490" y="912"/>
                </a:lnTo>
                <a:lnTo>
                  <a:pt x="1492" y="908"/>
                </a:lnTo>
                <a:lnTo>
                  <a:pt x="1494" y="904"/>
                </a:lnTo>
                <a:lnTo>
                  <a:pt x="1498" y="904"/>
                </a:lnTo>
                <a:lnTo>
                  <a:pt x="1498" y="906"/>
                </a:lnTo>
                <a:lnTo>
                  <a:pt x="1494" y="910"/>
                </a:lnTo>
                <a:lnTo>
                  <a:pt x="1492" y="912"/>
                </a:lnTo>
                <a:lnTo>
                  <a:pt x="1490" y="912"/>
                </a:lnTo>
                <a:lnTo>
                  <a:pt x="1459" y="129"/>
                </a:lnTo>
                <a:lnTo>
                  <a:pt x="1488" y="914"/>
                </a:lnTo>
                <a:lnTo>
                  <a:pt x="1492" y="918"/>
                </a:lnTo>
                <a:lnTo>
                  <a:pt x="1492" y="920"/>
                </a:lnTo>
                <a:lnTo>
                  <a:pt x="1490" y="922"/>
                </a:lnTo>
                <a:lnTo>
                  <a:pt x="1492" y="920"/>
                </a:lnTo>
                <a:lnTo>
                  <a:pt x="1492" y="922"/>
                </a:lnTo>
                <a:lnTo>
                  <a:pt x="1488" y="923"/>
                </a:lnTo>
                <a:lnTo>
                  <a:pt x="1492" y="927"/>
                </a:lnTo>
                <a:lnTo>
                  <a:pt x="1496" y="922"/>
                </a:lnTo>
                <a:lnTo>
                  <a:pt x="1498" y="918"/>
                </a:lnTo>
                <a:lnTo>
                  <a:pt x="1496" y="918"/>
                </a:lnTo>
                <a:lnTo>
                  <a:pt x="1498" y="916"/>
                </a:lnTo>
                <a:lnTo>
                  <a:pt x="1498" y="923"/>
                </a:lnTo>
                <a:lnTo>
                  <a:pt x="1498" y="927"/>
                </a:lnTo>
                <a:lnTo>
                  <a:pt x="1496" y="929"/>
                </a:lnTo>
                <a:lnTo>
                  <a:pt x="1496" y="933"/>
                </a:lnTo>
                <a:lnTo>
                  <a:pt x="1494" y="937"/>
                </a:lnTo>
                <a:lnTo>
                  <a:pt x="1496" y="939"/>
                </a:lnTo>
                <a:lnTo>
                  <a:pt x="1492" y="946"/>
                </a:lnTo>
                <a:lnTo>
                  <a:pt x="1490" y="946"/>
                </a:lnTo>
                <a:lnTo>
                  <a:pt x="1488" y="927"/>
                </a:lnTo>
                <a:lnTo>
                  <a:pt x="1488" y="914"/>
                </a:lnTo>
                <a:lnTo>
                  <a:pt x="1459" y="129"/>
                </a:lnTo>
                <a:lnTo>
                  <a:pt x="1455" y="136"/>
                </a:lnTo>
                <a:lnTo>
                  <a:pt x="1448" y="134"/>
                </a:lnTo>
                <a:lnTo>
                  <a:pt x="1453" y="138"/>
                </a:lnTo>
                <a:lnTo>
                  <a:pt x="1451" y="138"/>
                </a:lnTo>
                <a:lnTo>
                  <a:pt x="1434" y="119"/>
                </a:lnTo>
                <a:lnTo>
                  <a:pt x="1421" y="102"/>
                </a:lnTo>
                <a:lnTo>
                  <a:pt x="1421" y="100"/>
                </a:lnTo>
                <a:lnTo>
                  <a:pt x="1421" y="98"/>
                </a:lnTo>
                <a:lnTo>
                  <a:pt x="1425" y="100"/>
                </a:lnTo>
                <a:lnTo>
                  <a:pt x="1426" y="102"/>
                </a:lnTo>
                <a:lnTo>
                  <a:pt x="1440" y="119"/>
                </a:lnTo>
                <a:lnTo>
                  <a:pt x="1440" y="121"/>
                </a:lnTo>
                <a:lnTo>
                  <a:pt x="1442" y="121"/>
                </a:lnTo>
                <a:lnTo>
                  <a:pt x="1450" y="130"/>
                </a:lnTo>
                <a:lnTo>
                  <a:pt x="1457" y="136"/>
                </a:lnTo>
                <a:lnTo>
                  <a:pt x="1455" y="136"/>
                </a:lnTo>
                <a:lnTo>
                  <a:pt x="1459" y="129"/>
                </a:lnTo>
                <a:lnTo>
                  <a:pt x="1423" y="98"/>
                </a:lnTo>
                <a:lnTo>
                  <a:pt x="1425" y="98"/>
                </a:lnTo>
                <a:lnTo>
                  <a:pt x="1425" y="100"/>
                </a:lnTo>
                <a:lnTo>
                  <a:pt x="1423" y="98"/>
                </a:lnTo>
                <a:lnTo>
                  <a:pt x="1459" y="129"/>
                </a:lnTo>
                <a:lnTo>
                  <a:pt x="1473" y="152"/>
                </a:lnTo>
                <a:lnTo>
                  <a:pt x="1471" y="152"/>
                </a:lnTo>
                <a:lnTo>
                  <a:pt x="1469" y="152"/>
                </a:lnTo>
                <a:lnTo>
                  <a:pt x="1463" y="152"/>
                </a:lnTo>
                <a:lnTo>
                  <a:pt x="1461" y="150"/>
                </a:lnTo>
                <a:lnTo>
                  <a:pt x="1459" y="146"/>
                </a:lnTo>
                <a:lnTo>
                  <a:pt x="1463" y="146"/>
                </a:lnTo>
                <a:lnTo>
                  <a:pt x="1463" y="144"/>
                </a:lnTo>
                <a:lnTo>
                  <a:pt x="1459" y="142"/>
                </a:lnTo>
                <a:lnTo>
                  <a:pt x="1461" y="142"/>
                </a:lnTo>
                <a:lnTo>
                  <a:pt x="1459" y="142"/>
                </a:lnTo>
                <a:lnTo>
                  <a:pt x="1461" y="140"/>
                </a:lnTo>
                <a:lnTo>
                  <a:pt x="1461" y="138"/>
                </a:lnTo>
                <a:lnTo>
                  <a:pt x="1469" y="148"/>
                </a:lnTo>
                <a:lnTo>
                  <a:pt x="1473" y="150"/>
                </a:lnTo>
                <a:lnTo>
                  <a:pt x="1473" y="152"/>
                </a:lnTo>
                <a:lnTo>
                  <a:pt x="1459" y="129"/>
                </a:lnTo>
                <a:lnTo>
                  <a:pt x="1471" y="140"/>
                </a:lnTo>
                <a:lnTo>
                  <a:pt x="1474" y="146"/>
                </a:lnTo>
                <a:lnTo>
                  <a:pt x="1459" y="134"/>
                </a:lnTo>
                <a:lnTo>
                  <a:pt x="1444" y="121"/>
                </a:lnTo>
                <a:lnTo>
                  <a:pt x="1446" y="121"/>
                </a:lnTo>
                <a:lnTo>
                  <a:pt x="1448" y="121"/>
                </a:lnTo>
                <a:lnTo>
                  <a:pt x="1446" y="121"/>
                </a:lnTo>
                <a:lnTo>
                  <a:pt x="1446" y="119"/>
                </a:lnTo>
                <a:lnTo>
                  <a:pt x="1444" y="119"/>
                </a:lnTo>
                <a:lnTo>
                  <a:pt x="1442" y="119"/>
                </a:lnTo>
                <a:lnTo>
                  <a:pt x="1442" y="121"/>
                </a:lnTo>
                <a:lnTo>
                  <a:pt x="1440" y="117"/>
                </a:lnTo>
                <a:lnTo>
                  <a:pt x="1436" y="111"/>
                </a:lnTo>
                <a:lnTo>
                  <a:pt x="1430" y="107"/>
                </a:lnTo>
                <a:lnTo>
                  <a:pt x="1428" y="102"/>
                </a:lnTo>
                <a:lnTo>
                  <a:pt x="1430" y="104"/>
                </a:lnTo>
                <a:lnTo>
                  <a:pt x="1432" y="106"/>
                </a:lnTo>
                <a:lnTo>
                  <a:pt x="1434" y="104"/>
                </a:lnTo>
                <a:lnTo>
                  <a:pt x="1438" y="106"/>
                </a:lnTo>
                <a:lnTo>
                  <a:pt x="1434" y="104"/>
                </a:lnTo>
                <a:lnTo>
                  <a:pt x="1434" y="100"/>
                </a:lnTo>
                <a:lnTo>
                  <a:pt x="1430" y="102"/>
                </a:lnTo>
                <a:lnTo>
                  <a:pt x="1428" y="100"/>
                </a:lnTo>
                <a:lnTo>
                  <a:pt x="1432" y="100"/>
                </a:lnTo>
                <a:lnTo>
                  <a:pt x="1430" y="100"/>
                </a:lnTo>
                <a:lnTo>
                  <a:pt x="1426" y="100"/>
                </a:lnTo>
                <a:lnTo>
                  <a:pt x="1425" y="100"/>
                </a:lnTo>
                <a:lnTo>
                  <a:pt x="1425" y="98"/>
                </a:lnTo>
                <a:lnTo>
                  <a:pt x="1426" y="100"/>
                </a:lnTo>
                <a:lnTo>
                  <a:pt x="1423" y="98"/>
                </a:lnTo>
                <a:lnTo>
                  <a:pt x="1423" y="96"/>
                </a:lnTo>
                <a:lnTo>
                  <a:pt x="1419" y="96"/>
                </a:lnTo>
                <a:lnTo>
                  <a:pt x="1415" y="94"/>
                </a:lnTo>
                <a:lnTo>
                  <a:pt x="1417" y="86"/>
                </a:lnTo>
                <a:lnTo>
                  <a:pt x="1417" y="84"/>
                </a:lnTo>
                <a:lnTo>
                  <a:pt x="1415" y="82"/>
                </a:lnTo>
                <a:lnTo>
                  <a:pt x="1415" y="84"/>
                </a:lnTo>
                <a:lnTo>
                  <a:pt x="1413" y="88"/>
                </a:lnTo>
                <a:lnTo>
                  <a:pt x="1407" y="82"/>
                </a:lnTo>
                <a:lnTo>
                  <a:pt x="1411" y="79"/>
                </a:lnTo>
                <a:lnTo>
                  <a:pt x="1417" y="82"/>
                </a:lnTo>
                <a:lnTo>
                  <a:pt x="1413" y="79"/>
                </a:lnTo>
                <a:lnTo>
                  <a:pt x="1415" y="73"/>
                </a:lnTo>
                <a:lnTo>
                  <a:pt x="1417" y="73"/>
                </a:lnTo>
                <a:lnTo>
                  <a:pt x="1436" y="96"/>
                </a:lnTo>
                <a:lnTo>
                  <a:pt x="1432" y="90"/>
                </a:lnTo>
                <a:lnTo>
                  <a:pt x="1426" y="81"/>
                </a:lnTo>
                <a:lnTo>
                  <a:pt x="1421" y="69"/>
                </a:lnTo>
                <a:lnTo>
                  <a:pt x="1421" y="67"/>
                </a:lnTo>
                <a:lnTo>
                  <a:pt x="1419" y="69"/>
                </a:lnTo>
                <a:lnTo>
                  <a:pt x="1419" y="65"/>
                </a:lnTo>
                <a:lnTo>
                  <a:pt x="1419" y="63"/>
                </a:lnTo>
                <a:lnTo>
                  <a:pt x="1417" y="63"/>
                </a:lnTo>
                <a:lnTo>
                  <a:pt x="1413" y="56"/>
                </a:lnTo>
                <a:lnTo>
                  <a:pt x="1413" y="54"/>
                </a:lnTo>
                <a:lnTo>
                  <a:pt x="1413" y="52"/>
                </a:lnTo>
                <a:lnTo>
                  <a:pt x="1411" y="54"/>
                </a:lnTo>
                <a:lnTo>
                  <a:pt x="1409" y="50"/>
                </a:lnTo>
                <a:lnTo>
                  <a:pt x="1409" y="48"/>
                </a:lnTo>
                <a:lnTo>
                  <a:pt x="1409" y="50"/>
                </a:lnTo>
                <a:lnTo>
                  <a:pt x="1407" y="48"/>
                </a:lnTo>
                <a:lnTo>
                  <a:pt x="1409" y="44"/>
                </a:lnTo>
                <a:lnTo>
                  <a:pt x="1421" y="59"/>
                </a:lnTo>
                <a:lnTo>
                  <a:pt x="1442" y="90"/>
                </a:lnTo>
                <a:lnTo>
                  <a:pt x="1461" y="111"/>
                </a:lnTo>
                <a:lnTo>
                  <a:pt x="1474" y="125"/>
                </a:lnTo>
                <a:lnTo>
                  <a:pt x="1486" y="132"/>
                </a:lnTo>
                <a:lnTo>
                  <a:pt x="1482" y="134"/>
                </a:lnTo>
                <a:lnTo>
                  <a:pt x="1478" y="142"/>
                </a:lnTo>
                <a:lnTo>
                  <a:pt x="1473" y="140"/>
                </a:lnTo>
                <a:lnTo>
                  <a:pt x="1471" y="140"/>
                </a:lnTo>
                <a:lnTo>
                  <a:pt x="1459" y="129"/>
                </a:lnTo>
                <a:lnTo>
                  <a:pt x="1428" y="100"/>
                </a:lnTo>
                <a:lnTo>
                  <a:pt x="1430" y="102"/>
                </a:lnTo>
                <a:lnTo>
                  <a:pt x="1428" y="102"/>
                </a:lnTo>
                <a:lnTo>
                  <a:pt x="1428" y="100"/>
                </a:lnTo>
                <a:lnTo>
                  <a:pt x="1459" y="129"/>
                </a:lnTo>
                <a:lnTo>
                  <a:pt x="1484" y="971"/>
                </a:lnTo>
                <a:lnTo>
                  <a:pt x="1482" y="973"/>
                </a:lnTo>
                <a:lnTo>
                  <a:pt x="1484" y="970"/>
                </a:lnTo>
                <a:lnTo>
                  <a:pt x="1484" y="971"/>
                </a:lnTo>
                <a:lnTo>
                  <a:pt x="1459" y="129"/>
                </a:lnTo>
                <a:lnTo>
                  <a:pt x="1486" y="964"/>
                </a:lnTo>
                <a:lnTo>
                  <a:pt x="1486" y="975"/>
                </a:lnTo>
                <a:lnTo>
                  <a:pt x="1484" y="970"/>
                </a:lnTo>
                <a:lnTo>
                  <a:pt x="1486" y="964"/>
                </a:lnTo>
                <a:lnTo>
                  <a:pt x="1459" y="129"/>
                </a:lnTo>
                <a:lnTo>
                  <a:pt x="1540" y="1075"/>
                </a:lnTo>
                <a:lnTo>
                  <a:pt x="1536" y="1073"/>
                </a:lnTo>
                <a:lnTo>
                  <a:pt x="1536" y="1069"/>
                </a:lnTo>
                <a:lnTo>
                  <a:pt x="1540" y="1064"/>
                </a:lnTo>
                <a:lnTo>
                  <a:pt x="1538" y="1066"/>
                </a:lnTo>
                <a:lnTo>
                  <a:pt x="1542" y="1064"/>
                </a:lnTo>
                <a:lnTo>
                  <a:pt x="1542" y="1069"/>
                </a:lnTo>
                <a:lnTo>
                  <a:pt x="1540" y="1075"/>
                </a:lnTo>
                <a:lnTo>
                  <a:pt x="1459" y="129"/>
                </a:lnTo>
                <a:lnTo>
                  <a:pt x="1542" y="1077"/>
                </a:lnTo>
                <a:lnTo>
                  <a:pt x="1544" y="1077"/>
                </a:lnTo>
                <a:lnTo>
                  <a:pt x="1544" y="1081"/>
                </a:lnTo>
                <a:lnTo>
                  <a:pt x="1544" y="1083"/>
                </a:lnTo>
                <a:lnTo>
                  <a:pt x="1542" y="1077"/>
                </a:lnTo>
                <a:lnTo>
                  <a:pt x="1459" y="129"/>
                </a:lnTo>
                <a:lnTo>
                  <a:pt x="1544" y="1006"/>
                </a:lnTo>
                <a:lnTo>
                  <a:pt x="1544" y="1004"/>
                </a:lnTo>
                <a:lnTo>
                  <a:pt x="1546" y="1004"/>
                </a:lnTo>
                <a:lnTo>
                  <a:pt x="1547" y="1002"/>
                </a:lnTo>
                <a:lnTo>
                  <a:pt x="1546" y="1004"/>
                </a:lnTo>
                <a:lnTo>
                  <a:pt x="1544" y="1006"/>
                </a:lnTo>
                <a:lnTo>
                  <a:pt x="1459" y="129"/>
                </a:lnTo>
                <a:lnTo>
                  <a:pt x="1549" y="1096"/>
                </a:lnTo>
                <a:lnTo>
                  <a:pt x="1546" y="1090"/>
                </a:lnTo>
                <a:lnTo>
                  <a:pt x="1547" y="1092"/>
                </a:lnTo>
                <a:lnTo>
                  <a:pt x="1549" y="1089"/>
                </a:lnTo>
                <a:lnTo>
                  <a:pt x="1549" y="1087"/>
                </a:lnTo>
                <a:lnTo>
                  <a:pt x="1549" y="1085"/>
                </a:lnTo>
                <a:lnTo>
                  <a:pt x="1546" y="1089"/>
                </a:lnTo>
                <a:lnTo>
                  <a:pt x="1544" y="1083"/>
                </a:lnTo>
                <a:lnTo>
                  <a:pt x="1546" y="1083"/>
                </a:lnTo>
                <a:lnTo>
                  <a:pt x="1546" y="1085"/>
                </a:lnTo>
                <a:lnTo>
                  <a:pt x="1547" y="1081"/>
                </a:lnTo>
                <a:lnTo>
                  <a:pt x="1549" y="1089"/>
                </a:lnTo>
                <a:lnTo>
                  <a:pt x="1549" y="1096"/>
                </a:lnTo>
                <a:lnTo>
                  <a:pt x="1459" y="129"/>
                </a:lnTo>
                <a:lnTo>
                  <a:pt x="1549" y="1042"/>
                </a:lnTo>
                <a:lnTo>
                  <a:pt x="1547" y="1046"/>
                </a:lnTo>
                <a:lnTo>
                  <a:pt x="1547" y="1044"/>
                </a:lnTo>
                <a:lnTo>
                  <a:pt x="1549" y="1042"/>
                </a:lnTo>
                <a:lnTo>
                  <a:pt x="1459" y="129"/>
                </a:lnTo>
                <a:lnTo>
                  <a:pt x="1536" y="948"/>
                </a:lnTo>
                <a:lnTo>
                  <a:pt x="1544" y="950"/>
                </a:lnTo>
                <a:lnTo>
                  <a:pt x="1549" y="948"/>
                </a:lnTo>
                <a:lnTo>
                  <a:pt x="1551" y="950"/>
                </a:lnTo>
                <a:lnTo>
                  <a:pt x="1553" y="952"/>
                </a:lnTo>
                <a:lnTo>
                  <a:pt x="1557" y="952"/>
                </a:lnTo>
                <a:lnTo>
                  <a:pt x="1557" y="958"/>
                </a:lnTo>
                <a:lnTo>
                  <a:pt x="1551" y="956"/>
                </a:lnTo>
                <a:lnTo>
                  <a:pt x="1547" y="956"/>
                </a:lnTo>
                <a:lnTo>
                  <a:pt x="1538" y="958"/>
                </a:lnTo>
                <a:lnTo>
                  <a:pt x="1538" y="954"/>
                </a:lnTo>
                <a:lnTo>
                  <a:pt x="1536" y="956"/>
                </a:lnTo>
                <a:lnTo>
                  <a:pt x="1536" y="954"/>
                </a:lnTo>
                <a:lnTo>
                  <a:pt x="1553" y="952"/>
                </a:lnTo>
                <a:lnTo>
                  <a:pt x="1536" y="952"/>
                </a:lnTo>
                <a:lnTo>
                  <a:pt x="1536" y="948"/>
                </a:lnTo>
                <a:lnTo>
                  <a:pt x="1459" y="129"/>
                </a:lnTo>
                <a:lnTo>
                  <a:pt x="1538" y="975"/>
                </a:lnTo>
                <a:lnTo>
                  <a:pt x="1540" y="977"/>
                </a:lnTo>
                <a:lnTo>
                  <a:pt x="1538" y="977"/>
                </a:lnTo>
                <a:lnTo>
                  <a:pt x="1538" y="975"/>
                </a:lnTo>
                <a:lnTo>
                  <a:pt x="1459" y="129"/>
                </a:lnTo>
                <a:lnTo>
                  <a:pt x="1536" y="975"/>
                </a:lnTo>
                <a:lnTo>
                  <a:pt x="1536" y="977"/>
                </a:lnTo>
                <a:lnTo>
                  <a:pt x="1534" y="977"/>
                </a:lnTo>
                <a:lnTo>
                  <a:pt x="1536" y="975"/>
                </a:lnTo>
                <a:lnTo>
                  <a:pt x="1459" y="129"/>
                </a:lnTo>
                <a:lnTo>
                  <a:pt x="1530" y="898"/>
                </a:lnTo>
                <a:lnTo>
                  <a:pt x="1530" y="900"/>
                </a:lnTo>
                <a:lnTo>
                  <a:pt x="1528" y="898"/>
                </a:lnTo>
                <a:lnTo>
                  <a:pt x="1530" y="898"/>
                </a:lnTo>
                <a:lnTo>
                  <a:pt x="1459" y="129"/>
                </a:lnTo>
                <a:lnTo>
                  <a:pt x="1517" y="996"/>
                </a:lnTo>
                <a:lnTo>
                  <a:pt x="1519" y="998"/>
                </a:lnTo>
                <a:lnTo>
                  <a:pt x="1522" y="1000"/>
                </a:lnTo>
                <a:lnTo>
                  <a:pt x="1524" y="1000"/>
                </a:lnTo>
                <a:lnTo>
                  <a:pt x="1524" y="998"/>
                </a:lnTo>
                <a:lnTo>
                  <a:pt x="1524" y="994"/>
                </a:lnTo>
                <a:lnTo>
                  <a:pt x="1526" y="987"/>
                </a:lnTo>
                <a:lnTo>
                  <a:pt x="1528" y="981"/>
                </a:lnTo>
                <a:lnTo>
                  <a:pt x="1532" y="981"/>
                </a:lnTo>
                <a:lnTo>
                  <a:pt x="1534" y="983"/>
                </a:lnTo>
                <a:lnTo>
                  <a:pt x="1532" y="989"/>
                </a:lnTo>
                <a:lnTo>
                  <a:pt x="1534" y="993"/>
                </a:lnTo>
                <a:lnTo>
                  <a:pt x="1536" y="991"/>
                </a:lnTo>
                <a:lnTo>
                  <a:pt x="1538" y="987"/>
                </a:lnTo>
                <a:lnTo>
                  <a:pt x="1540" y="983"/>
                </a:lnTo>
                <a:lnTo>
                  <a:pt x="1538" y="983"/>
                </a:lnTo>
                <a:lnTo>
                  <a:pt x="1540" y="981"/>
                </a:lnTo>
                <a:lnTo>
                  <a:pt x="1544" y="975"/>
                </a:lnTo>
                <a:lnTo>
                  <a:pt x="1544" y="970"/>
                </a:lnTo>
                <a:lnTo>
                  <a:pt x="1544" y="966"/>
                </a:lnTo>
                <a:lnTo>
                  <a:pt x="1542" y="970"/>
                </a:lnTo>
                <a:lnTo>
                  <a:pt x="1540" y="971"/>
                </a:lnTo>
                <a:lnTo>
                  <a:pt x="1538" y="968"/>
                </a:lnTo>
                <a:lnTo>
                  <a:pt x="1540" y="964"/>
                </a:lnTo>
                <a:lnTo>
                  <a:pt x="1538" y="966"/>
                </a:lnTo>
                <a:lnTo>
                  <a:pt x="1538" y="962"/>
                </a:lnTo>
                <a:lnTo>
                  <a:pt x="1555" y="962"/>
                </a:lnTo>
                <a:lnTo>
                  <a:pt x="1553" y="979"/>
                </a:lnTo>
                <a:lnTo>
                  <a:pt x="1549" y="996"/>
                </a:lnTo>
                <a:lnTo>
                  <a:pt x="1547" y="998"/>
                </a:lnTo>
                <a:lnTo>
                  <a:pt x="1547" y="996"/>
                </a:lnTo>
                <a:lnTo>
                  <a:pt x="1547" y="993"/>
                </a:lnTo>
                <a:lnTo>
                  <a:pt x="1547" y="987"/>
                </a:lnTo>
                <a:lnTo>
                  <a:pt x="1546" y="983"/>
                </a:lnTo>
                <a:lnTo>
                  <a:pt x="1544" y="985"/>
                </a:lnTo>
                <a:lnTo>
                  <a:pt x="1546" y="996"/>
                </a:lnTo>
                <a:lnTo>
                  <a:pt x="1546" y="1000"/>
                </a:lnTo>
                <a:lnTo>
                  <a:pt x="1544" y="1002"/>
                </a:lnTo>
                <a:lnTo>
                  <a:pt x="1542" y="1004"/>
                </a:lnTo>
                <a:lnTo>
                  <a:pt x="1532" y="1000"/>
                </a:lnTo>
                <a:lnTo>
                  <a:pt x="1530" y="1000"/>
                </a:lnTo>
                <a:lnTo>
                  <a:pt x="1530" y="1002"/>
                </a:lnTo>
                <a:lnTo>
                  <a:pt x="1532" y="1010"/>
                </a:lnTo>
                <a:lnTo>
                  <a:pt x="1532" y="1018"/>
                </a:lnTo>
                <a:lnTo>
                  <a:pt x="1530" y="1025"/>
                </a:lnTo>
                <a:lnTo>
                  <a:pt x="1528" y="1027"/>
                </a:lnTo>
                <a:lnTo>
                  <a:pt x="1528" y="1023"/>
                </a:lnTo>
                <a:lnTo>
                  <a:pt x="1528" y="1016"/>
                </a:lnTo>
                <a:lnTo>
                  <a:pt x="1526" y="1016"/>
                </a:lnTo>
                <a:lnTo>
                  <a:pt x="1524" y="1018"/>
                </a:lnTo>
                <a:lnTo>
                  <a:pt x="1522" y="1021"/>
                </a:lnTo>
                <a:lnTo>
                  <a:pt x="1522" y="1029"/>
                </a:lnTo>
                <a:lnTo>
                  <a:pt x="1521" y="1042"/>
                </a:lnTo>
                <a:lnTo>
                  <a:pt x="1522" y="1046"/>
                </a:lnTo>
                <a:lnTo>
                  <a:pt x="1522" y="1048"/>
                </a:lnTo>
                <a:lnTo>
                  <a:pt x="1521" y="1050"/>
                </a:lnTo>
                <a:lnTo>
                  <a:pt x="1519" y="1052"/>
                </a:lnTo>
                <a:lnTo>
                  <a:pt x="1517" y="1052"/>
                </a:lnTo>
                <a:lnTo>
                  <a:pt x="1515" y="1048"/>
                </a:lnTo>
                <a:lnTo>
                  <a:pt x="1511" y="1046"/>
                </a:lnTo>
                <a:lnTo>
                  <a:pt x="1507" y="1046"/>
                </a:lnTo>
                <a:lnTo>
                  <a:pt x="1505" y="1050"/>
                </a:lnTo>
                <a:lnTo>
                  <a:pt x="1503" y="1058"/>
                </a:lnTo>
                <a:lnTo>
                  <a:pt x="1499" y="1064"/>
                </a:lnTo>
                <a:lnTo>
                  <a:pt x="1496" y="1067"/>
                </a:lnTo>
                <a:lnTo>
                  <a:pt x="1494" y="1067"/>
                </a:lnTo>
                <a:lnTo>
                  <a:pt x="1496" y="1062"/>
                </a:lnTo>
                <a:lnTo>
                  <a:pt x="1498" y="1052"/>
                </a:lnTo>
                <a:lnTo>
                  <a:pt x="1496" y="1054"/>
                </a:lnTo>
                <a:lnTo>
                  <a:pt x="1492" y="1054"/>
                </a:lnTo>
                <a:lnTo>
                  <a:pt x="1490" y="1054"/>
                </a:lnTo>
                <a:lnTo>
                  <a:pt x="1488" y="1050"/>
                </a:lnTo>
                <a:lnTo>
                  <a:pt x="1490" y="1046"/>
                </a:lnTo>
                <a:lnTo>
                  <a:pt x="1492" y="1042"/>
                </a:lnTo>
                <a:lnTo>
                  <a:pt x="1496" y="1041"/>
                </a:lnTo>
                <a:lnTo>
                  <a:pt x="1501" y="1042"/>
                </a:lnTo>
                <a:lnTo>
                  <a:pt x="1505" y="1041"/>
                </a:lnTo>
                <a:lnTo>
                  <a:pt x="1505" y="1037"/>
                </a:lnTo>
                <a:lnTo>
                  <a:pt x="1505" y="1027"/>
                </a:lnTo>
                <a:lnTo>
                  <a:pt x="1505" y="1019"/>
                </a:lnTo>
                <a:lnTo>
                  <a:pt x="1507" y="1014"/>
                </a:lnTo>
                <a:lnTo>
                  <a:pt x="1505" y="1016"/>
                </a:lnTo>
                <a:lnTo>
                  <a:pt x="1499" y="1027"/>
                </a:lnTo>
                <a:lnTo>
                  <a:pt x="1498" y="1029"/>
                </a:lnTo>
                <a:lnTo>
                  <a:pt x="1498" y="1027"/>
                </a:lnTo>
                <a:lnTo>
                  <a:pt x="1496" y="1025"/>
                </a:lnTo>
                <a:lnTo>
                  <a:pt x="1494" y="1025"/>
                </a:lnTo>
                <a:lnTo>
                  <a:pt x="1496" y="1023"/>
                </a:lnTo>
                <a:lnTo>
                  <a:pt x="1499" y="1016"/>
                </a:lnTo>
                <a:lnTo>
                  <a:pt x="1501" y="1014"/>
                </a:lnTo>
                <a:lnTo>
                  <a:pt x="1503" y="1016"/>
                </a:lnTo>
                <a:lnTo>
                  <a:pt x="1505" y="1016"/>
                </a:lnTo>
                <a:lnTo>
                  <a:pt x="1507" y="1014"/>
                </a:lnTo>
                <a:lnTo>
                  <a:pt x="1513" y="1008"/>
                </a:lnTo>
                <a:lnTo>
                  <a:pt x="1517" y="1004"/>
                </a:lnTo>
                <a:lnTo>
                  <a:pt x="1515" y="1004"/>
                </a:lnTo>
                <a:lnTo>
                  <a:pt x="1494" y="1016"/>
                </a:lnTo>
                <a:lnTo>
                  <a:pt x="1486" y="1021"/>
                </a:lnTo>
                <a:lnTo>
                  <a:pt x="1490" y="1018"/>
                </a:lnTo>
                <a:lnTo>
                  <a:pt x="1490" y="1016"/>
                </a:lnTo>
                <a:lnTo>
                  <a:pt x="1496" y="1012"/>
                </a:lnTo>
                <a:lnTo>
                  <a:pt x="1511" y="1006"/>
                </a:lnTo>
                <a:lnTo>
                  <a:pt x="1513" y="1002"/>
                </a:lnTo>
                <a:lnTo>
                  <a:pt x="1515" y="996"/>
                </a:lnTo>
                <a:lnTo>
                  <a:pt x="1515" y="994"/>
                </a:lnTo>
                <a:lnTo>
                  <a:pt x="1517" y="994"/>
                </a:lnTo>
                <a:lnTo>
                  <a:pt x="1517" y="996"/>
                </a:lnTo>
                <a:lnTo>
                  <a:pt x="1459" y="129"/>
                </a:lnTo>
                <a:lnTo>
                  <a:pt x="1515" y="925"/>
                </a:lnTo>
                <a:lnTo>
                  <a:pt x="1517" y="925"/>
                </a:lnTo>
                <a:lnTo>
                  <a:pt x="1515" y="927"/>
                </a:lnTo>
                <a:lnTo>
                  <a:pt x="1515" y="925"/>
                </a:lnTo>
                <a:lnTo>
                  <a:pt x="1459" y="129"/>
                </a:lnTo>
                <a:lnTo>
                  <a:pt x="1507" y="943"/>
                </a:lnTo>
                <a:lnTo>
                  <a:pt x="1511" y="939"/>
                </a:lnTo>
                <a:lnTo>
                  <a:pt x="1511" y="937"/>
                </a:lnTo>
                <a:lnTo>
                  <a:pt x="1513" y="931"/>
                </a:lnTo>
                <a:lnTo>
                  <a:pt x="1515" y="935"/>
                </a:lnTo>
                <a:lnTo>
                  <a:pt x="1515" y="939"/>
                </a:lnTo>
                <a:lnTo>
                  <a:pt x="1515" y="943"/>
                </a:lnTo>
                <a:lnTo>
                  <a:pt x="1507" y="946"/>
                </a:lnTo>
                <a:lnTo>
                  <a:pt x="1507" y="943"/>
                </a:lnTo>
                <a:lnTo>
                  <a:pt x="1459" y="129"/>
                </a:lnTo>
                <a:lnTo>
                  <a:pt x="1507" y="962"/>
                </a:lnTo>
                <a:lnTo>
                  <a:pt x="1511" y="960"/>
                </a:lnTo>
                <a:lnTo>
                  <a:pt x="1513" y="958"/>
                </a:lnTo>
                <a:lnTo>
                  <a:pt x="1513" y="960"/>
                </a:lnTo>
                <a:lnTo>
                  <a:pt x="1515" y="958"/>
                </a:lnTo>
                <a:lnTo>
                  <a:pt x="1517" y="960"/>
                </a:lnTo>
                <a:lnTo>
                  <a:pt x="1513" y="962"/>
                </a:lnTo>
                <a:lnTo>
                  <a:pt x="1507" y="968"/>
                </a:lnTo>
                <a:lnTo>
                  <a:pt x="1503" y="973"/>
                </a:lnTo>
                <a:lnTo>
                  <a:pt x="1501" y="979"/>
                </a:lnTo>
                <a:lnTo>
                  <a:pt x="1494" y="983"/>
                </a:lnTo>
                <a:lnTo>
                  <a:pt x="1494" y="981"/>
                </a:lnTo>
                <a:lnTo>
                  <a:pt x="1496" y="979"/>
                </a:lnTo>
                <a:lnTo>
                  <a:pt x="1492" y="981"/>
                </a:lnTo>
                <a:lnTo>
                  <a:pt x="1490" y="981"/>
                </a:lnTo>
                <a:lnTo>
                  <a:pt x="1488" y="981"/>
                </a:lnTo>
                <a:lnTo>
                  <a:pt x="1490" y="979"/>
                </a:lnTo>
                <a:lnTo>
                  <a:pt x="1490" y="970"/>
                </a:lnTo>
                <a:lnTo>
                  <a:pt x="1488" y="975"/>
                </a:lnTo>
                <a:lnTo>
                  <a:pt x="1488" y="964"/>
                </a:lnTo>
                <a:lnTo>
                  <a:pt x="1486" y="964"/>
                </a:lnTo>
                <a:lnTo>
                  <a:pt x="1488" y="960"/>
                </a:lnTo>
                <a:lnTo>
                  <a:pt x="1492" y="960"/>
                </a:lnTo>
                <a:lnTo>
                  <a:pt x="1494" y="968"/>
                </a:lnTo>
                <a:lnTo>
                  <a:pt x="1499" y="971"/>
                </a:lnTo>
                <a:lnTo>
                  <a:pt x="1503" y="973"/>
                </a:lnTo>
                <a:lnTo>
                  <a:pt x="1505" y="971"/>
                </a:lnTo>
                <a:lnTo>
                  <a:pt x="1507" y="962"/>
                </a:lnTo>
                <a:lnTo>
                  <a:pt x="1459" y="129"/>
                </a:lnTo>
                <a:lnTo>
                  <a:pt x="1488" y="119"/>
                </a:lnTo>
                <a:lnTo>
                  <a:pt x="1488" y="121"/>
                </a:lnTo>
                <a:lnTo>
                  <a:pt x="1490" y="121"/>
                </a:lnTo>
                <a:lnTo>
                  <a:pt x="1488" y="119"/>
                </a:lnTo>
                <a:lnTo>
                  <a:pt x="1459" y="129"/>
                </a:lnTo>
                <a:lnTo>
                  <a:pt x="1432" y="92"/>
                </a:lnTo>
                <a:lnTo>
                  <a:pt x="1430" y="92"/>
                </a:lnTo>
                <a:lnTo>
                  <a:pt x="1428" y="94"/>
                </a:lnTo>
                <a:lnTo>
                  <a:pt x="1430" y="96"/>
                </a:lnTo>
                <a:lnTo>
                  <a:pt x="1430" y="94"/>
                </a:lnTo>
                <a:lnTo>
                  <a:pt x="1432" y="92"/>
                </a:lnTo>
                <a:lnTo>
                  <a:pt x="1459" y="129"/>
                </a:lnTo>
                <a:lnTo>
                  <a:pt x="1553" y="376"/>
                </a:lnTo>
                <a:lnTo>
                  <a:pt x="1546" y="426"/>
                </a:lnTo>
                <a:lnTo>
                  <a:pt x="1544" y="418"/>
                </a:lnTo>
                <a:lnTo>
                  <a:pt x="1544" y="422"/>
                </a:lnTo>
                <a:lnTo>
                  <a:pt x="1544" y="424"/>
                </a:lnTo>
                <a:lnTo>
                  <a:pt x="1544" y="422"/>
                </a:lnTo>
                <a:lnTo>
                  <a:pt x="1544" y="440"/>
                </a:lnTo>
                <a:lnTo>
                  <a:pt x="1546" y="445"/>
                </a:lnTo>
                <a:lnTo>
                  <a:pt x="1546" y="442"/>
                </a:lnTo>
                <a:lnTo>
                  <a:pt x="1546" y="440"/>
                </a:lnTo>
                <a:lnTo>
                  <a:pt x="1546" y="451"/>
                </a:lnTo>
                <a:lnTo>
                  <a:pt x="1547" y="461"/>
                </a:lnTo>
                <a:lnTo>
                  <a:pt x="1547" y="482"/>
                </a:lnTo>
                <a:lnTo>
                  <a:pt x="1547" y="486"/>
                </a:lnTo>
                <a:lnTo>
                  <a:pt x="1549" y="484"/>
                </a:lnTo>
                <a:lnTo>
                  <a:pt x="1549" y="488"/>
                </a:lnTo>
                <a:lnTo>
                  <a:pt x="1549" y="478"/>
                </a:lnTo>
                <a:lnTo>
                  <a:pt x="1551" y="491"/>
                </a:lnTo>
                <a:lnTo>
                  <a:pt x="1553" y="486"/>
                </a:lnTo>
                <a:lnTo>
                  <a:pt x="1553" y="480"/>
                </a:lnTo>
                <a:lnTo>
                  <a:pt x="1553" y="465"/>
                </a:lnTo>
                <a:lnTo>
                  <a:pt x="1551" y="445"/>
                </a:lnTo>
                <a:lnTo>
                  <a:pt x="1546" y="426"/>
                </a:lnTo>
                <a:lnTo>
                  <a:pt x="1555" y="374"/>
                </a:lnTo>
                <a:lnTo>
                  <a:pt x="1553" y="376"/>
                </a:lnTo>
                <a:lnTo>
                  <a:pt x="1459" y="129"/>
                </a:lnTo>
                <a:lnTo>
                  <a:pt x="1609" y="397"/>
                </a:lnTo>
                <a:lnTo>
                  <a:pt x="1609" y="386"/>
                </a:lnTo>
                <a:lnTo>
                  <a:pt x="1609" y="384"/>
                </a:lnTo>
                <a:lnTo>
                  <a:pt x="1605" y="372"/>
                </a:lnTo>
                <a:lnTo>
                  <a:pt x="1605" y="369"/>
                </a:lnTo>
                <a:lnTo>
                  <a:pt x="1603" y="372"/>
                </a:lnTo>
                <a:lnTo>
                  <a:pt x="1603" y="380"/>
                </a:lnTo>
                <a:lnTo>
                  <a:pt x="1605" y="390"/>
                </a:lnTo>
                <a:lnTo>
                  <a:pt x="1611" y="405"/>
                </a:lnTo>
                <a:lnTo>
                  <a:pt x="1609" y="397"/>
                </a:lnTo>
                <a:lnTo>
                  <a:pt x="1459" y="129"/>
                </a:lnTo>
                <a:lnTo>
                  <a:pt x="1618" y="943"/>
                </a:lnTo>
                <a:lnTo>
                  <a:pt x="1620" y="943"/>
                </a:lnTo>
                <a:lnTo>
                  <a:pt x="1624" y="943"/>
                </a:lnTo>
                <a:lnTo>
                  <a:pt x="1613" y="943"/>
                </a:lnTo>
                <a:lnTo>
                  <a:pt x="1618" y="943"/>
                </a:lnTo>
                <a:lnTo>
                  <a:pt x="1459" y="129"/>
                </a:lnTo>
                <a:lnTo>
                  <a:pt x="1551" y="524"/>
                </a:lnTo>
                <a:lnTo>
                  <a:pt x="1553" y="532"/>
                </a:lnTo>
                <a:lnTo>
                  <a:pt x="1553" y="528"/>
                </a:lnTo>
                <a:lnTo>
                  <a:pt x="1551" y="524"/>
                </a:lnTo>
                <a:lnTo>
                  <a:pt x="1459" y="129"/>
                </a:lnTo>
                <a:lnTo>
                  <a:pt x="1474" y="54"/>
                </a:lnTo>
                <a:lnTo>
                  <a:pt x="1473" y="52"/>
                </a:lnTo>
                <a:lnTo>
                  <a:pt x="1473" y="54"/>
                </a:lnTo>
                <a:lnTo>
                  <a:pt x="1474" y="54"/>
                </a:lnTo>
                <a:lnTo>
                  <a:pt x="1459" y="129"/>
                </a:lnTo>
                <a:lnTo>
                  <a:pt x="1419" y="42"/>
                </a:lnTo>
                <a:lnTo>
                  <a:pt x="1419" y="44"/>
                </a:lnTo>
                <a:lnTo>
                  <a:pt x="1421" y="44"/>
                </a:lnTo>
                <a:lnTo>
                  <a:pt x="1421" y="42"/>
                </a:lnTo>
                <a:lnTo>
                  <a:pt x="1419" y="42"/>
                </a:lnTo>
                <a:lnTo>
                  <a:pt x="1459" y="129"/>
                </a:lnTo>
                <a:lnTo>
                  <a:pt x="1417" y="34"/>
                </a:lnTo>
                <a:lnTo>
                  <a:pt x="1419" y="34"/>
                </a:lnTo>
                <a:lnTo>
                  <a:pt x="1421" y="33"/>
                </a:lnTo>
                <a:lnTo>
                  <a:pt x="1421" y="31"/>
                </a:lnTo>
                <a:lnTo>
                  <a:pt x="1421" y="29"/>
                </a:lnTo>
                <a:lnTo>
                  <a:pt x="1421" y="27"/>
                </a:lnTo>
                <a:lnTo>
                  <a:pt x="1419" y="27"/>
                </a:lnTo>
                <a:lnTo>
                  <a:pt x="1419" y="29"/>
                </a:lnTo>
                <a:lnTo>
                  <a:pt x="1417" y="29"/>
                </a:lnTo>
                <a:lnTo>
                  <a:pt x="1417" y="31"/>
                </a:lnTo>
                <a:lnTo>
                  <a:pt x="1417" y="33"/>
                </a:lnTo>
                <a:lnTo>
                  <a:pt x="1417" y="34"/>
                </a:lnTo>
                <a:lnTo>
                  <a:pt x="1459" y="129"/>
                </a:lnTo>
                <a:lnTo>
                  <a:pt x="1413" y="13"/>
                </a:lnTo>
                <a:lnTo>
                  <a:pt x="1415" y="15"/>
                </a:lnTo>
                <a:lnTo>
                  <a:pt x="1415" y="13"/>
                </a:lnTo>
                <a:lnTo>
                  <a:pt x="1417" y="11"/>
                </a:lnTo>
                <a:lnTo>
                  <a:pt x="1417" y="10"/>
                </a:lnTo>
                <a:lnTo>
                  <a:pt x="1417" y="8"/>
                </a:lnTo>
                <a:lnTo>
                  <a:pt x="1415" y="8"/>
                </a:lnTo>
                <a:lnTo>
                  <a:pt x="1415" y="6"/>
                </a:lnTo>
                <a:lnTo>
                  <a:pt x="1415" y="8"/>
                </a:lnTo>
                <a:lnTo>
                  <a:pt x="1415" y="6"/>
                </a:lnTo>
                <a:lnTo>
                  <a:pt x="1415" y="8"/>
                </a:lnTo>
                <a:lnTo>
                  <a:pt x="1413" y="10"/>
                </a:lnTo>
                <a:lnTo>
                  <a:pt x="1413" y="11"/>
                </a:lnTo>
                <a:lnTo>
                  <a:pt x="1413" y="13"/>
                </a:lnTo>
                <a:lnTo>
                  <a:pt x="1459" y="129"/>
                </a:lnTo>
                <a:lnTo>
                  <a:pt x="1426" y="15"/>
                </a:lnTo>
                <a:lnTo>
                  <a:pt x="1426" y="13"/>
                </a:lnTo>
                <a:lnTo>
                  <a:pt x="1426" y="11"/>
                </a:lnTo>
                <a:lnTo>
                  <a:pt x="1426" y="10"/>
                </a:lnTo>
                <a:lnTo>
                  <a:pt x="1425" y="11"/>
                </a:lnTo>
                <a:lnTo>
                  <a:pt x="1425" y="13"/>
                </a:lnTo>
                <a:lnTo>
                  <a:pt x="1425" y="15"/>
                </a:lnTo>
                <a:lnTo>
                  <a:pt x="1426" y="15"/>
                </a:lnTo>
                <a:lnTo>
                  <a:pt x="1459" y="129"/>
                </a:lnTo>
                <a:lnTo>
                  <a:pt x="1428" y="34"/>
                </a:lnTo>
                <a:lnTo>
                  <a:pt x="1428" y="36"/>
                </a:lnTo>
                <a:lnTo>
                  <a:pt x="1430" y="34"/>
                </a:lnTo>
                <a:lnTo>
                  <a:pt x="1430" y="33"/>
                </a:lnTo>
                <a:lnTo>
                  <a:pt x="1428" y="34"/>
                </a:lnTo>
                <a:lnTo>
                  <a:pt x="1459" y="129"/>
                </a:lnTo>
                <a:lnTo>
                  <a:pt x="1459" y="90"/>
                </a:lnTo>
                <a:lnTo>
                  <a:pt x="1459" y="88"/>
                </a:lnTo>
                <a:lnTo>
                  <a:pt x="1457" y="88"/>
                </a:lnTo>
                <a:lnTo>
                  <a:pt x="1459" y="90"/>
                </a:lnTo>
                <a:lnTo>
                  <a:pt x="1459" y="129"/>
                </a:lnTo>
                <a:lnTo>
                  <a:pt x="1480" y="65"/>
                </a:lnTo>
                <a:lnTo>
                  <a:pt x="1478" y="65"/>
                </a:lnTo>
                <a:lnTo>
                  <a:pt x="1478" y="67"/>
                </a:lnTo>
                <a:lnTo>
                  <a:pt x="1480" y="65"/>
                </a:lnTo>
                <a:lnTo>
                  <a:pt x="1459" y="129"/>
                </a:lnTo>
                <a:lnTo>
                  <a:pt x="1505" y="359"/>
                </a:lnTo>
                <a:lnTo>
                  <a:pt x="1503" y="351"/>
                </a:lnTo>
                <a:lnTo>
                  <a:pt x="1503" y="355"/>
                </a:lnTo>
                <a:lnTo>
                  <a:pt x="1505" y="359"/>
                </a:lnTo>
                <a:lnTo>
                  <a:pt x="1459" y="129"/>
                </a:lnTo>
                <a:lnTo>
                  <a:pt x="1434" y="40"/>
                </a:lnTo>
                <a:lnTo>
                  <a:pt x="1436" y="40"/>
                </a:lnTo>
                <a:lnTo>
                  <a:pt x="1436" y="38"/>
                </a:lnTo>
                <a:lnTo>
                  <a:pt x="1438" y="38"/>
                </a:lnTo>
                <a:lnTo>
                  <a:pt x="1436" y="36"/>
                </a:lnTo>
                <a:lnTo>
                  <a:pt x="1438" y="36"/>
                </a:lnTo>
                <a:lnTo>
                  <a:pt x="1438" y="34"/>
                </a:lnTo>
                <a:lnTo>
                  <a:pt x="1436" y="33"/>
                </a:lnTo>
                <a:lnTo>
                  <a:pt x="1438" y="33"/>
                </a:lnTo>
                <a:lnTo>
                  <a:pt x="1436" y="33"/>
                </a:lnTo>
                <a:lnTo>
                  <a:pt x="1434" y="33"/>
                </a:lnTo>
                <a:lnTo>
                  <a:pt x="1434" y="34"/>
                </a:lnTo>
                <a:lnTo>
                  <a:pt x="1432" y="36"/>
                </a:lnTo>
                <a:lnTo>
                  <a:pt x="1432" y="40"/>
                </a:lnTo>
                <a:lnTo>
                  <a:pt x="1434" y="40"/>
                </a:lnTo>
                <a:lnTo>
                  <a:pt x="1459" y="129"/>
                </a:lnTo>
                <a:lnTo>
                  <a:pt x="1440" y="77"/>
                </a:lnTo>
                <a:lnTo>
                  <a:pt x="1442" y="77"/>
                </a:lnTo>
                <a:lnTo>
                  <a:pt x="1442" y="75"/>
                </a:lnTo>
                <a:lnTo>
                  <a:pt x="1442" y="73"/>
                </a:lnTo>
                <a:lnTo>
                  <a:pt x="1440" y="73"/>
                </a:lnTo>
                <a:lnTo>
                  <a:pt x="1440" y="75"/>
                </a:lnTo>
                <a:lnTo>
                  <a:pt x="1440" y="77"/>
                </a:lnTo>
                <a:lnTo>
                  <a:pt x="1459" y="129"/>
                </a:lnTo>
                <a:lnTo>
                  <a:pt x="1448" y="59"/>
                </a:lnTo>
                <a:lnTo>
                  <a:pt x="1450" y="61"/>
                </a:lnTo>
                <a:lnTo>
                  <a:pt x="1451" y="61"/>
                </a:lnTo>
                <a:lnTo>
                  <a:pt x="1451" y="59"/>
                </a:lnTo>
                <a:lnTo>
                  <a:pt x="1451" y="58"/>
                </a:lnTo>
                <a:lnTo>
                  <a:pt x="1450" y="58"/>
                </a:lnTo>
                <a:lnTo>
                  <a:pt x="1448" y="58"/>
                </a:lnTo>
                <a:lnTo>
                  <a:pt x="1448" y="59"/>
                </a:lnTo>
                <a:lnTo>
                  <a:pt x="1459" y="129"/>
                </a:lnTo>
                <a:lnTo>
                  <a:pt x="1438" y="2"/>
                </a:lnTo>
                <a:lnTo>
                  <a:pt x="1436" y="2"/>
                </a:lnTo>
                <a:lnTo>
                  <a:pt x="1436" y="4"/>
                </a:lnTo>
                <a:lnTo>
                  <a:pt x="1438" y="2"/>
                </a:lnTo>
                <a:lnTo>
                  <a:pt x="1459" y="129"/>
                </a:lnTo>
                <a:lnTo>
                  <a:pt x="1442" y="54"/>
                </a:lnTo>
                <a:lnTo>
                  <a:pt x="1444" y="52"/>
                </a:lnTo>
                <a:lnTo>
                  <a:pt x="1444" y="50"/>
                </a:lnTo>
                <a:lnTo>
                  <a:pt x="1442" y="52"/>
                </a:lnTo>
                <a:lnTo>
                  <a:pt x="1442" y="54"/>
                </a:lnTo>
                <a:lnTo>
                  <a:pt x="1459" y="129"/>
                </a:lnTo>
                <a:lnTo>
                  <a:pt x="1544" y="981"/>
                </a:lnTo>
                <a:lnTo>
                  <a:pt x="1544" y="983"/>
                </a:lnTo>
                <a:lnTo>
                  <a:pt x="1546" y="981"/>
                </a:lnTo>
                <a:lnTo>
                  <a:pt x="1544" y="981"/>
                </a:lnTo>
                <a:lnTo>
                  <a:pt x="1459" y="129"/>
                </a:lnTo>
                <a:lnTo>
                  <a:pt x="40" y="461"/>
                </a:lnTo>
                <a:lnTo>
                  <a:pt x="40" y="463"/>
                </a:lnTo>
                <a:lnTo>
                  <a:pt x="42" y="459"/>
                </a:lnTo>
                <a:lnTo>
                  <a:pt x="40" y="461"/>
                </a:lnTo>
                <a:lnTo>
                  <a:pt x="1459" y="129"/>
                </a:lnTo>
                <a:lnTo>
                  <a:pt x="1609" y="369"/>
                </a:lnTo>
                <a:lnTo>
                  <a:pt x="1609" y="347"/>
                </a:lnTo>
                <a:lnTo>
                  <a:pt x="1609" y="349"/>
                </a:lnTo>
                <a:lnTo>
                  <a:pt x="1607" y="342"/>
                </a:lnTo>
                <a:lnTo>
                  <a:pt x="1605" y="336"/>
                </a:lnTo>
                <a:lnTo>
                  <a:pt x="1603" y="332"/>
                </a:lnTo>
                <a:lnTo>
                  <a:pt x="1601" y="332"/>
                </a:lnTo>
                <a:lnTo>
                  <a:pt x="1599" y="336"/>
                </a:lnTo>
                <a:lnTo>
                  <a:pt x="1601" y="353"/>
                </a:lnTo>
                <a:lnTo>
                  <a:pt x="1601" y="359"/>
                </a:lnTo>
                <a:lnTo>
                  <a:pt x="1601" y="346"/>
                </a:lnTo>
                <a:lnTo>
                  <a:pt x="1603" y="342"/>
                </a:lnTo>
                <a:lnTo>
                  <a:pt x="1605" y="347"/>
                </a:lnTo>
                <a:lnTo>
                  <a:pt x="1609" y="369"/>
                </a:lnTo>
                <a:lnTo>
                  <a:pt x="1459" y="129"/>
                </a:lnTo>
                <a:lnTo>
                  <a:pt x="1519" y="449"/>
                </a:lnTo>
                <a:lnTo>
                  <a:pt x="1517" y="407"/>
                </a:lnTo>
                <a:lnTo>
                  <a:pt x="1519" y="442"/>
                </a:lnTo>
                <a:lnTo>
                  <a:pt x="1519" y="449"/>
                </a:lnTo>
                <a:lnTo>
                  <a:pt x="1459" y="129"/>
                </a:lnTo>
                <a:lnTo>
                  <a:pt x="40" y="465"/>
                </a:lnTo>
                <a:lnTo>
                  <a:pt x="38" y="466"/>
                </a:lnTo>
                <a:lnTo>
                  <a:pt x="38" y="470"/>
                </a:lnTo>
                <a:lnTo>
                  <a:pt x="40" y="470"/>
                </a:lnTo>
                <a:lnTo>
                  <a:pt x="42" y="468"/>
                </a:lnTo>
                <a:lnTo>
                  <a:pt x="42" y="465"/>
                </a:lnTo>
                <a:lnTo>
                  <a:pt x="40" y="465"/>
                </a:lnTo>
                <a:lnTo>
                  <a:pt x="1459" y="129"/>
                </a:lnTo>
                <a:lnTo>
                  <a:pt x="1572" y="824"/>
                </a:lnTo>
                <a:lnTo>
                  <a:pt x="1570" y="818"/>
                </a:lnTo>
                <a:lnTo>
                  <a:pt x="1572" y="818"/>
                </a:lnTo>
                <a:lnTo>
                  <a:pt x="1574" y="818"/>
                </a:lnTo>
                <a:lnTo>
                  <a:pt x="1576" y="816"/>
                </a:lnTo>
                <a:lnTo>
                  <a:pt x="1574" y="814"/>
                </a:lnTo>
                <a:lnTo>
                  <a:pt x="1572" y="812"/>
                </a:lnTo>
                <a:lnTo>
                  <a:pt x="1570" y="812"/>
                </a:lnTo>
                <a:lnTo>
                  <a:pt x="1572" y="810"/>
                </a:lnTo>
                <a:lnTo>
                  <a:pt x="1576" y="802"/>
                </a:lnTo>
                <a:lnTo>
                  <a:pt x="1572" y="806"/>
                </a:lnTo>
                <a:lnTo>
                  <a:pt x="1569" y="810"/>
                </a:lnTo>
                <a:lnTo>
                  <a:pt x="1569" y="806"/>
                </a:lnTo>
                <a:lnTo>
                  <a:pt x="1569" y="802"/>
                </a:lnTo>
                <a:lnTo>
                  <a:pt x="1567" y="802"/>
                </a:lnTo>
                <a:lnTo>
                  <a:pt x="1567" y="806"/>
                </a:lnTo>
                <a:lnTo>
                  <a:pt x="1563" y="808"/>
                </a:lnTo>
                <a:lnTo>
                  <a:pt x="1565" y="810"/>
                </a:lnTo>
                <a:lnTo>
                  <a:pt x="1563" y="812"/>
                </a:lnTo>
                <a:lnTo>
                  <a:pt x="1559" y="814"/>
                </a:lnTo>
                <a:lnTo>
                  <a:pt x="1563" y="814"/>
                </a:lnTo>
                <a:lnTo>
                  <a:pt x="1563" y="816"/>
                </a:lnTo>
                <a:lnTo>
                  <a:pt x="1563" y="818"/>
                </a:lnTo>
                <a:lnTo>
                  <a:pt x="1563" y="820"/>
                </a:lnTo>
                <a:lnTo>
                  <a:pt x="1565" y="822"/>
                </a:lnTo>
                <a:lnTo>
                  <a:pt x="1567" y="822"/>
                </a:lnTo>
                <a:lnTo>
                  <a:pt x="1567" y="826"/>
                </a:lnTo>
                <a:lnTo>
                  <a:pt x="1569" y="826"/>
                </a:lnTo>
                <a:lnTo>
                  <a:pt x="1570" y="826"/>
                </a:lnTo>
                <a:lnTo>
                  <a:pt x="1572" y="826"/>
                </a:lnTo>
                <a:lnTo>
                  <a:pt x="1572" y="824"/>
                </a:lnTo>
                <a:lnTo>
                  <a:pt x="1459" y="129"/>
                </a:lnTo>
                <a:lnTo>
                  <a:pt x="1597" y="943"/>
                </a:lnTo>
                <a:lnTo>
                  <a:pt x="1592" y="943"/>
                </a:lnTo>
                <a:lnTo>
                  <a:pt x="1597" y="945"/>
                </a:lnTo>
                <a:lnTo>
                  <a:pt x="1597" y="943"/>
                </a:lnTo>
                <a:lnTo>
                  <a:pt x="1459" y="129"/>
                </a:lnTo>
                <a:lnTo>
                  <a:pt x="33" y="428"/>
                </a:lnTo>
                <a:lnTo>
                  <a:pt x="33" y="420"/>
                </a:lnTo>
                <a:lnTo>
                  <a:pt x="33" y="417"/>
                </a:lnTo>
                <a:lnTo>
                  <a:pt x="31" y="418"/>
                </a:lnTo>
                <a:lnTo>
                  <a:pt x="31" y="420"/>
                </a:lnTo>
                <a:lnTo>
                  <a:pt x="31" y="418"/>
                </a:lnTo>
                <a:lnTo>
                  <a:pt x="31" y="411"/>
                </a:lnTo>
                <a:lnTo>
                  <a:pt x="29" y="424"/>
                </a:lnTo>
                <a:lnTo>
                  <a:pt x="29" y="436"/>
                </a:lnTo>
                <a:lnTo>
                  <a:pt x="31" y="428"/>
                </a:lnTo>
                <a:lnTo>
                  <a:pt x="33" y="428"/>
                </a:lnTo>
                <a:lnTo>
                  <a:pt x="1459" y="129"/>
                </a:lnTo>
                <a:lnTo>
                  <a:pt x="1599" y="941"/>
                </a:lnTo>
                <a:lnTo>
                  <a:pt x="1597" y="943"/>
                </a:lnTo>
                <a:lnTo>
                  <a:pt x="1601" y="941"/>
                </a:lnTo>
                <a:lnTo>
                  <a:pt x="1599" y="941"/>
                </a:lnTo>
                <a:lnTo>
                  <a:pt x="1459" y="129"/>
                </a:lnTo>
                <a:lnTo>
                  <a:pt x="1559" y="793"/>
                </a:lnTo>
                <a:lnTo>
                  <a:pt x="1561" y="793"/>
                </a:lnTo>
                <a:lnTo>
                  <a:pt x="1561" y="795"/>
                </a:lnTo>
                <a:lnTo>
                  <a:pt x="1561" y="797"/>
                </a:lnTo>
                <a:lnTo>
                  <a:pt x="1563" y="799"/>
                </a:lnTo>
                <a:lnTo>
                  <a:pt x="1565" y="799"/>
                </a:lnTo>
                <a:lnTo>
                  <a:pt x="1565" y="797"/>
                </a:lnTo>
                <a:lnTo>
                  <a:pt x="1565" y="795"/>
                </a:lnTo>
                <a:lnTo>
                  <a:pt x="1565" y="793"/>
                </a:lnTo>
                <a:lnTo>
                  <a:pt x="1565" y="791"/>
                </a:lnTo>
                <a:lnTo>
                  <a:pt x="1567" y="789"/>
                </a:lnTo>
                <a:lnTo>
                  <a:pt x="1563" y="791"/>
                </a:lnTo>
                <a:lnTo>
                  <a:pt x="1563" y="789"/>
                </a:lnTo>
                <a:lnTo>
                  <a:pt x="1561" y="789"/>
                </a:lnTo>
                <a:lnTo>
                  <a:pt x="1561" y="791"/>
                </a:lnTo>
                <a:lnTo>
                  <a:pt x="1561" y="793"/>
                </a:lnTo>
                <a:lnTo>
                  <a:pt x="1559" y="793"/>
                </a:lnTo>
                <a:lnTo>
                  <a:pt x="1459" y="129"/>
                </a:lnTo>
                <a:lnTo>
                  <a:pt x="1567" y="849"/>
                </a:lnTo>
                <a:lnTo>
                  <a:pt x="1567" y="847"/>
                </a:lnTo>
                <a:lnTo>
                  <a:pt x="1565" y="849"/>
                </a:lnTo>
                <a:lnTo>
                  <a:pt x="1565" y="862"/>
                </a:lnTo>
                <a:lnTo>
                  <a:pt x="1561" y="889"/>
                </a:lnTo>
                <a:lnTo>
                  <a:pt x="1561" y="893"/>
                </a:lnTo>
                <a:lnTo>
                  <a:pt x="1563" y="891"/>
                </a:lnTo>
                <a:lnTo>
                  <a:pt x="1567" y="883"/>
                </a:lnTo>
                <a:lnTo>
                  <a:pt x="1569" y="881"/>
                </a:lnTo>
                <a:lnTo>
                  <a:pt x="1569" y="879"/>
                </a:lnTo>
                <a:lnTo>
                  <a:pt x="1567" y="872"/>
                </a:lnTo>
                <a:lnTo>
                  <a:pt x="1567" y="862"/>
                </a:lnTo>
                <a:lnTo>
                  <a:pt x="1567" y="849"/>
                </a:lnTo>
                <a:lnTo>
                  <a:pt x="1459" y="129"/>
                </a:lnTo>
                <a:lnTo>
                  <a:pt x="1547" y="1129"/>
                </a:lnTo>
                <a:lnTo>
                  <a:pt x="1547" y="1131"/>
                </a:lnTo>
                <a:lnTo>
                  <a:pt x="1549" y="1129"/>
                </a:lnTo>
                <a:lnTo>
                  <a:pt x="1547" y="1129"/>
                </a:lnTo>
                <a:lnTo>
                  <a:pt x="1459" y="129"/>
                </a:lnTo>
                <a:lnTo>
                  <a:pt x="11" y="461"/>
                </a:lnTo>
                <a:lnTo>
                  <a:pt x="13" y="445"/>
                </a:lnTo>
                <a:lnTo>
                  <a:pt x="10" y="461"/>
                </a:lnTo>
                <a:lnTo>
                  <a:pt x="10" y="470"/>
                </a:lnTo>
                <a:lnTo>
                  <a:pt x="11" y="470"/>
                </a:lnTo>
                <a:lnTo>
                  <a:pt x="11" y="461"/>
                </a:lnTo>
                <a:lnTo>
                  <a:pt x="1459" y="129"/>
                </a:lnTo>
                <a:lnTo>
                  <a:pt x="2" y="626"/>
                </a:lnTo>
                <a:lnTo>
                  <a:pt x="0" y="618"/>
                </a:lnTo>
                <a:lnTo>
                  <a:pt x="0" y="628"/>
                </a:lnTo>
                <a:lnTo>
                  <a:pt x="2" y="628"/>
                </a:lnTo>
                <a:lnTo>
                  <a:pt x="2" y="626"/>
                </a:lnTo>
                <a:lnTo>
                  <a:pt x="1459" y="129"/>
                </a:lnTo>
                <a:lnTo>
                  <a:pt x="1572" y="862"/>
                </a:lnTo>
                <a:lnTo>
                  <a:pt x="1574" y="862"/>
                </a:lnTo>
                <a:lnTo>
                  <a:pt x="1576" y="862"/>
                </a:lnTo>
                <a:lnTo>
                  <a:pt x="1578" y="858"/>
                </a:lnTo>
                <a:lnTo>
                  <a:pt x="1574" y="850"/>
                </a:lnTo>
                <a:lnTo>
                  <a:pt x="1572" y="850"/>
                </a:lnTo>
                <a:lnTo>
                  <a:pt x="1572" y="852"/>
                </a:lnTo>
                <a:lnTo>
                  <a:pt x="1570" y="856"/>
                </a:lnTo>
                <a:lnTo>
                  <a:pt x="1570" y="862"/>
                </a:lnTo>
                <a:lnTo>
                  <a:pt x="1572" y="862"/>
                </a:lnTo>
                <a:lnTo>
                  <a:pt x="1459" y="129"/>
                </a:lnTo>
                <a:lnTo>
                  <a:pt x="1570" y="693"/>
                </a:lnTo>
                <a:lnTo>
                  <a:pt x="1570" y="691"/>
                </a:lnTo>
                <a:lnTo>
                  <a:pt x="1569" y="691"/>
                </a:lnTo>
                <a:lnTo>
                  <a:pt x="1567" y="699"/>
                </a:lnTo>
                <a:lnTo>
                  <a:pt x="1569" y="701"/>
                </a:lnTo>
                <a:lnTo>
                  <a:pt x="1572" y="705"/>
                </a:lnTo>
                <a:lnTo>
                  <a:pt x="1572" y="703"/>
                </a:lnTo>
                <a:lnTo>
                  <a:pt x="1570" y="699"/>
                </a:lnTo>
                <a:lnTo>
                  <a:pt x="1569" y="695"/>
                </a:lnTo>
                <a:lnTo>
                  <a:pt x="1570" y="693"/>
                </a:lnTo>
                <a:lnTo>
                  <a:pt x="1459" y="129"/>
                </a:lnTo>
                <a:lnTo>
                  <a:pt x="1565" y="1137"/>
                </a:lnTo>
                <a:lnTo>
                  <a:pt x="1567" y="1133"/>
                </a:lnTo>
                <a:lnTo>
                  <a:pt x="1565" y="1135"/>
                </a:lnTo>
                <a:lnTo>
                  <a:pt x="1565" y="1137"/>
                </a:lnTo>
                <a:lnTo>
                  <a:pt x="1459" y="129"/>
                </a:lnTo>
                <a:close/>
              </a:path>
            </a:pathLst>
          </a:custGeom>
          <a:solidFill>
            <a:schemeClr val="bg2">
              <a:tint val="9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effectLst>
                <a:outerShdw blurRad="50800" dist="50800" dir="5400000" algn="tl" rotWithShape="0">
                  <a:srgbClr val="000000">
                    <a:alpha val="30000"/>
                  </a:srgbClr>
                </a:outerShdw>
              </a:effectLst>
            </a:endParaRPr>
          </a:p>
        </p:txBody>
      </p:sp>
      <p:sp>
        <p:nvSpPr>
          <p:cNvPr id="25" name="タイトル プレースホルダ 24"/>
          <p:cNvSpPr>
            <a:spLocks noGrp="1"/>
          </p:cNvSpPr>
          <p:nvPr>
            <p:ph type="title"/>
          </p:nvPr>
        </p:nvSpPr>
        <p:spPr>
          <a:xfrm>
            <a:off x="457200" y="274638"/>
            <a:ext cx="8229600" cy="1143000"/>
          </a:xfrm>
          <a:prstGeom prst="rect">
            <a:avLst/>
          </a:prstGeom>
        </p:spPr>
        <p:txBody>
          <a:bodyPr vert="horz" rtlCol="0" anchor="ctr">
            <a:normAutofit/>
          </a:body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00174"/>
            <a:ext cx="8229600" cy="4525963"/>
          </a:xfrm>
          <a:prstGeom prst="rect">
            <a:avLst/>
          </a:prstGeom>
        </p:spPr>
        <p:txBody>
          <a:bodyPr vert="horz" rtlCol="0">
            <a:normAutofit/>
          </a:bodyPr>
          <a:lstStyle/>
          <a:p>
            <a:pPr lvl="0" eaLnBrk="1" latinLnBrk="0" hangingPunct="1"/>
            <a:r>
              <a:rPr kumimoji="0" lang="ja-JP" altLang="en-US"/>
              <a:t>マスタ テキストの書式設定</a:t>
            </a:r>
          </a:p>
          <a:p>
            <a:pPr lvl="1" eaLnBrk="1" latinLnBrk="0" hangingPunct="1"/>
            <a:r>
              <a:rPr kumimoji="0" lang="ja-JP" altLang="en-US"/>
              <a:t>第 </a:t>
            </a:r>
            <a:r>
              <a:rPr kumimoji="0" lang="en-US" altLang="ja-JP"/>
              <a:t>2 </a:t>
            </a:r>
            <a:r>
              <a:rPr kumimoji="0" lang="ja-JP" altLang="en-US"/>
              <a:t>レベル</a:t>
            </a:r>
          </a:p>
          <a:p>
            <a:pPr lvl="2" eaLnBrk="1" latinLnBrk="0" hangingPunct="1"/>
            <a:r>
              <a:rPr kumimoji="0" lang="ja-JP" altLang="en-US"/>
              <a:t>第 </a:t>
            </a:r>
            <a:r>
              <a:rPr kumimoji="0" lang="en-US" altLang="ja-JP"/>
              <a:t>3 </a:t>
            </a:r>
            <a:r>
              <a:rPr kumimoji="0" lang="ja-JP" altLang="en-US"/>
              <a:t>レベル</a:t>
            </a:r>
          </a:p>
          <a:p>
            <a:pPr lvl="3" eaLnBrk="1" latinLnBrk="0" hangingPunct="1"/>
            <a:r>
              <a:rPr kumimoji="0" lang="ja-JP" altLang="en-US"/>
              <a:t>第 </a:t>
            </a:r>
            <a:r>
              <a:rPr kumimoji="0" lang="en-US" altLang="ja-JP"/>
              <a:t>4 </a:t>
            </a:r>
            <a:r>
              <a:rPr kumimoji="0" lang="ja-JP" altLang="en-US"/>
              <a:t>レベル</a:t>
            </a:r>
          </a:p>
          <a:p>
            <a:pPr lvl="4" eaLnBrk="1" latinLnBrk="0" hangingPunct="1"/>
            <a:r>
              <a:rPr kumimoji="0" lang="ja-JP" altLang="en-US"/>
              <a:t>第 </a:t>
            </a:r>
            <a:r>
              <a:rPr kumimoji="0" lang="en-US" altLang="ja-JP"/>
              <a:t>5 </a:t>
            </a:r>
            <a:r>
              <a:rPr kumimoji="0" lang="ja-JP" altLang="en-US"/>
              <a:t>レベル</a:t>
            </a:r>
            <a:endParaRPr kumimoji="0" lang="en-US"/>
          </a:p>
        </p:txBody>
      </p:sp>
      <p:sp>
        <p:nvSpPr>
          <p:cNvPr id="17" name="日付プレースホルダ 16"/>
          <p:cNvSpPr>
            <a:spLocks noGrp="1"/>
          </p:cNvSpPr>
          <p:nvPr>
            <p:ph type="dt" sz="half" idx="2"/>
          </p:nvPr>
        </p:nvSpPr>
        <p:spPr>
          <a:xfrm>
            <a:off x="457200" y="6356350"/>
            <a:ext cx="2133600" cy="365125"/>
          </a:xfrm>
          <a:prstGeom prst="rect">
            <a:avLst/>
          </a:prstGeom>
        </p:spPr>
        <p:txBody>
          <a:bodyPr vert="horz" rtlCol="0" anchor="ctr"/>
          <a:lstStyle>
            <a:lvl1pPr algn="ctr" eaLnBrk="1" latinLnBrk="0" hangingPunct="1">
              <a:defRPr kumimoji="0" sz="1200">
                <a:solidFill>
                  <a:schemeClr val="tx2"/>
                </a:solidFill>
              </a:defRPr>
            </a:lvl1pPr>
          </a:lstStyle>
          <a:p>
            <a:r>
              <a:rPr kumimoji="1" lang="en-US" altLang="ja-JP"/>
              <a:t>2022/3/16</a:t>
            </a:r>
            <a:endParaRPr kumimoji="1" lang="ja-JP" altLang="en-US"/>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rtlCol="0" anchor="ctr"/>
          <a:lstStyle>
            <a:lvl1pPr algn="ctr" eaLnBrk="1" latinLnBrk="0" hangingPunct="1">
              <a:defRPr kumimoji="0" sz="1200" baseline="0">
                <a:solidFill>
                  <a:schemeClr val="tx2"/>
                </a:solidFill>
              </a:defRPr>
            </a:lvl1p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12" name="スライド番号プレースホルダ 11"/>
          <p:cNvSpPr>
            <a:spLocks noGrp="1"/>
          </p:cNvSpPr>
          <p:nvPr>
            <p:ph type="sldNum" sz="quarter" idx="4"/>
          </p:nvPr>
        </p:nvSpPr>
        <p:spPr>
          <a:xfrm>
            <a:off x="6553200" y="6356350"/>
            <a:ext cx="2133600" cy="365125"/>
          </a:xfrm>
          <a:prstGeom prst="rect">
            <a:avLst/>
          </a:prstGeom>
        </p:spPr>
        <p:txBody>
          <a:bodyPr vert="horz" rtlCol="0" anchor="ctr"/>
          <a:lstStyle>
            <a:lvl1pPr algn="ctr" eaLnBrk="1" latinLnBrk="0" hangingPunct="1">
              <a:defRPr kumimoji="0" sz="1200">
                <a:solidFill>
                  <a:schemeClr val="tx2"/>
                </a:solidFill>
              </a:defRPr>
            </a:lvl1pPr>
          </a:lstStyle>
          <a:p>
            <a:fld id="{EDF77D8D-9987-453A-9A05-EB91CA595C68}"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p:titleStyle>
    <p:bodyStyle>
      <a:lvl1pPr marL="342900" indent="-342900" algn="l" rtl="0" eaLnBrk="1" latinLnBrk="0" hangingPunct="1">
        <a:spcBef>
          <a:spcPct val="20000"/>
        </a:spcBef>
        <a:buClr>
          <a:schemeClr val="accent1">
            <a:shade val="75000"/>
          </a:schemeClr>
        </a:buClr>
        <a:buSzPct val="60000"/>
        <a:buFont typeface="Wingdings"/>
        <a:buChar char="u"/>
        <a:defRPr kumimoji="1" sz="3200" baseline="0">
          <a:solidFill>
            <a:schemeClr val="tx2"/>
          </a:solidFill>
          <a:latin typeface="+mn-lt"/>
          <a:ea typeface="+mn-ea"/>
          <a:cs typeface="+mn-cs"/>
        </a:defRPr>
      </a:lvl1pPr>
      <a:lvl2pPr marL="742950" indent="-285750" algn="l" rtl="0" eaLnBrk="1" latinLnBrk="0" hangingPunct="1">
        <a:spcBef>
          <a:spcPct val="20000"/>
        </a:spcBef>
        <a:buClr>
          <a:schemeClr val="tx2">
            <a:tint val="75000"/>
          </a:schemeClr>
        </a:buClr>
        <a:buSzPct val="55000"/>
        <a:buFont typeface="Wingdings"/>
        <a:buChar char="u"/>
        <a:defRPr kumimoji="1" sz="2800" baseline="0">
          <a:solidFill>
            <a:schemeClr val="tx2"/>
          </a:solidFill>
          <a:latin typeface="+mn-lt"/>
          <a:ea typeface="+mn-ea"/>
          <a:cs typeface="+mn-cs"/>
        </a:defRPr>
      </a:lvl2pPr>
      <a:lvl3pPr marL="1143000" indent="-228600" algn="l" rtl="0" eaLnBrk="1" latinLnBrk="0" hangingPunct="1">
        <a:spcBef>
          <a:spcPct val="20000"/>
        </a:spcBef>
        <a:buClr>
          <a:schemeClr val="accent4">
            <a:shade val="75000"/>
          </a:schemeClr>
        </a:buClr>
        <a:buSzPct val="55000"/>
        <a:buFont typeface="Wingdings"/>
        <a:buChar char="u"/>
        <a:defRPr kumimoji="1" sz="2400" baseline="0">
          <a:solidFill>
            <a:schemeClr val="tx2"/>
          </a:solidFill>
          <a:latin typeface="+mn-lt"/>
          <a:ea typeface="+mn-ea"/>
          <a:cs typeface="+mn-cs"/>
        </a:defRPr>
      </a:lvl3pPr>
      <a:lvl4pPr marL="1600200" indent="-228600" algn="l" rtl="0" eaLnBrk="1" latinLnBrk="0" hangingPunct="1">
        <a:spcBef>
          <a:spcPct val="20000"/>
        </a:spcBef>
        <a:buClr>
          <a:schemeClr val="accent2">
            <a:shade val="75000"/>
          </a:schemeClr>
        </a:buClr>
        <a:buSzPct val="50000"/>
        <a:buFont typeface="Wingdings"/>
        <a:buChar char="u"/>
        <a:defRPr kumimoji="1" sz="2000" baseline="0">
          <a:solidFill>
            <a:schemeClr val="tx2"/>
          </a:solidFill>
          <a:latin typeface="+mn-lt"/>
          <a:ea typeface="+mn-ea"/>
          <a:cs typeface="+mn-cs"/>
        </a:defRPr>
      </a:lvl4pPr>
      <a:lvl5pPr marL="2057400" indent="-228600" algn="l" rtl="0" eaLnBrk="1" latinLnBrk="0" hangingPunct="1">
        <a:spcBef>
          <a:spcPct val="20000"/>
        </a:spcBef>
        <a:buClr>
          <a:schemeClr val="accent5">
            <a:shade val="75000"/>
          </a:schemeClr>
        </a:buClr>
        <a:buSzPct val="45000"/>
        <a:buFont typeface="Wingdings"/>
        <a:buChar char="u"/>
        <a:defRPr kumimoji="1" sz="2000" baseline="0">
          <a:solidFill>
            <a:schemeClr val="tx2"/>
          </a:solidFill>
          <a:latin typeface="+mn-lt"/>
          <a:ea typeface="+mn-ea"/>
          <a:cs typeface="+mn-cs"/>
        </a:defRPr>
      </a:lvl5pPr>
      <a:lvl6pPr marL="2514600" indent="-228600" algn="l" rtl="0" eaLnBrk="1" latinLnBrk="0" hangingPunct="1">
        <a:spcBef>
          <a:spcPct val="20000"/>
        </a:spcBef>
        <a:buClr>
          <a:schemeClr val="accent6">
            <a:shade val="75000"/>
          </a:schemeClr>
        </a:buClr>
        <a:buSzPct val="60000"/>
        <a:buFont typeface="Wingdings"/>
        <a:buChar char="u"/>
        <a:defRPr kumimoji="1" sz="2000">
          <a:solidFill>
            <a:schemeClr val="tx2"/>
          </a:solidFill>
          <a:latin typeface="+mn-lt"/>
          <a:ea typeface="+mn-ea"/>
          <a:cs typeface="+mn-cs"/>
        </a:defRPr>
      </a:lvl6pPr>
      <a:lvl7pPr marL="2971800" indent="-228600" algn="l" rtl="0" eaLnBrk="1" latinLnBrk="0" hangingPunct="1">
        <a:spcBef>
          <a:spcPct val="20000"/>
        </a:spcBef>
        <a:buClr>
          <a:schemeClr val="accent1"/>
        </a:buClr>
        <a:buSzPct val="50000"/>
        <a:buFont typeface="Wingdings"/>
        <a:buChar char="u"/>
        <a:defRPr kumimoji="1" sz="2000">
          <a:solidFill>
            <a:schemeClr val="tx2"/>
          </a:solidFill>
          <a:latin typeface="+mn-lt"/>
          <a:ea typeface="+mn-ea"/>
          <a:cs typeface="+mn-cs"/>
        </a:defRPr>
      </a:lvl7pPr>
      <a:lvl8pPr marL="3429000" indent="-228600" algn="l" rtl="0" eaLnBrk="1" latinLnBrk="0" hangingPunct="1">
        <a:spcBef>
          <a:spcPct val="20000"/>
        </a:spcBef>
        <a:buClr>
          <a:schemeClr val="tx2">
            <a:tint val="50000"/>
          </a:schemeClr>
        </a:buClr>
        <a:buSzPct val="50000"/>
        <a:buFont typeface="Wingdings"/>
        <a:buChar char="u"/>
        <a:defRPr kumimoji="1" sz="2000">
          <a:solidFill>
            <a:schemeClr val="tx2"/>
          </a:solidFill>
          <a:latin typeface="+mn-lt"/>
          <a:ea typeface="+mn-ea"/>
          <a:cs typeface="+mn-cs"/>
        </a:defRPr>
      </a:lvl8pPr>
      <a:lvl9pPr marL="3886200" indent="-228600" algn="l" rtl="0" eaLnBrk="1" latinLnBrk="0" hangingPunct="1">
        <a:spcBef>
          <a:spcPct val="20000"/>
        </a:spcBef>
        <a:buClr>
          <a:schemeClr val="accent4"/>
        </a:buClr>
        <a:buSzPct val="50000"/>
        <a:buFont typeface="Wingdings"/>
        <a:buChar char="u"/>
        <a:defRPr kumimoji="1" sz="2000">
          <a:solidFill>
            <a:schemeClr val="tx2"/>
          </a:solidFill>
          <a:latin typeface="+mn-lt"/>
          <a:ea typeface="+mn-ea"/>
          <a:cs typeface="+mn-cs"/>
        </a:defRPr>
      </a:lvl9pPr>
    </p:bodyStyle>
    <p:otherStyle>
      <a:lvl1pPr marL="0" algn="l" rtl="0" eaLnBrk="1" latinLnBrk="0" hangingPunct="1">
        <a:defRPr kumimoji="1">
          <a:solidFill>
            <a:schemeClr val="tx1"/>
          </a:solidFill>
          <a:latin typeface="+mn-lt"/>
          <a:ea typeface="+mn-ea"/>
          <a:cs typeface="+mn-cs"/>
        </a:defRPr>
      </a:lvl1pPr>
      <a:lvl2pPr marL="457200" algn="l" rtl="0" eaLnBrk="1" latinLnBrk="0" hangingPunct="1">
        <a:defRPr kumimoji="1">
          <a:solidFill>
            <a:schemeClr val="tx1"/>
          </a:solidFill>
          <a:latin typeface="+mn-lt"/>
          <a:ea typeface="+mn-ea"/>
          <a:cs typeface="+mn-cs"/>
        </a:defRPr>
      </a:lvl2pPr>
      <a:lvl3pPr marL="914400" algn="l" rtl="0" eaLnBrk="1" latinLnBrk="0" hangingPunct="1">
        <a:defRPr kumimoji="1">
          <a:solidFill>
            <a:schemeClr val="tx1"/>
          </a:solidFill>
          <a:latin typeface="+mn-lt"/>
          <a:ea typeface="+mn-ea"/>
          <a:cs typeface="+mn-cs"/>
        </a:defRPr>
      </a:lvl3pPr>
      <a:lvl4pPr marL="1371600" algn="l" rtl="0" eaLnBrk="1" latinLnBrk="0" hangingPunct="1">
        <a:defRPr kumimoji="1">
          <a:solidFill>
            <a:schemeClr val="tx1"/>
          </a:solidFill>
          <a:latin typeface="+mn-lt"/>
          <a:ea typeface="+mn-ea"/>
          <a:cs typeface="+mn-cs"/>
        </a:defRPr>
      </a:lvl4pPr>
      <a:lvl5pPr marL="1828800" algn="l" rtl="0" eaLnBrk="1" latinLnBrk="0" hangingPunct="1">
        <a:defRPr kumimoji="1">
          <a:solidFill>
            <a:schemeClr val="tx1"/>
          </a:solidFill>
          <a:latin typeface="+mn-lt"/>
          <a:ea typeface="+mn-ea"/>
          <a:cs typeface="+mn-cs"/>
        </a:defRPr>
      </a:lvl5pPr>
      <a:lvl6pPr marL="2286000" algn="l" rtl="0" eaLnBrk="1" latinLnBrk="0" hangingPunct="1">
        <a:defRPr kumimoji="1">
          <a:solidFill>
            <a:schemeClr val="tx1"/>
          </a:solidFill>
          <a:latin typeface="+mn-lt"/>
          <a:ea typeface="+mn-ea"/>
          <a:cs typeface="+mn-cs"/>
        </a:defRPr>
      </a:lvl6pPr>
      <a:lvl7pPr marL="2743200" algn="l" rtl="0" eaLnBrk="1" latinLnBrk="0" hangingPunct="1">
        <a:defRPr kumimoji="1">
          <a:solidFill>
            <a:schemeClr val="tx1"/>
          </a:solidFill>
          <a:latin typeface="+mn-lt"/>
          <a:ea typeface="+mn-ea"/>
          <a:cs typeface="+mn-cs"/>
        </a:defRPr>
      </a:lvl7pPr>
      <a:lvl8pPr marL="3200400" algn="l" rtl="0" eaLnBrk="1" latinLnBrk="0" hangingPunct="1">
        <a:defRPr kumimoji="1">
          <a:solidFill>
            <a:schemeClr val="tx1"/>
          </a:solidFill>
          <a:latin typeface="+mn-lt"/>
          <a:ea typeface="+mn-ea"/>
          <a:cs typeface="+mn-cs"/>
        </a:defRPr>
      </a:lvl8pPr>
      <a:lvl9pPr marL="3657600" algn="l" rtl="0" eaLnBrk="1" latinLnBrk="0" hangingPunct="1">
        <a:defRPr kumimoji="1">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www.office.com/"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hyperlink" Target="https://www.sodan.ecc.u-tokyo.ac.jp/hack/chrome-profile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u-tokyo-ac-jp.zoom.us/profile" TargetMode="External"/><Relationship Id="rId3" Type="http://schemas.openxmlformats.org/officeDocument/2006/relationships/hyperlink" Target="https://utas.adm.u-tokyo.ac.jp/" TargetMode="External"/><Relationship Id="rId7" Type="http://schemas.openxmlformats.org/officeDocument/2006/relationships/hyperlink" Target="https://mail.google.com/a/g.ecc.u-tokyo.ac.jp"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hyperlink" Target="https://www.office.com/" TargetMode="External"/><Relationship Id="rId5" Type="http://schemas.openxmlformats.org/officeDocument/2006/relationships/hyperlink" Target="https://utelecon.webex.com/" TargetMode="External"/><Relationship Id="rId4" Type="http://schemas.openxmlformats.org/officeDocument/2006/relationships/hyperlink" Target="https://itc-lms.ecc.u-tokyo.ac.jp/" TargetMode="External"/><Relationship Id="rId9" Type="http://schemas.openxmlformats.org/officeDocument/2006/relationships/hyperlink" Target="https://utelecon.adm.u-tokyo.ac.jp/oc/#google"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mail.google.com/a/g.ecc.u-tokyo.ac.jp" TargetMode="External"/><Relationship Id="rId2" Type="http://schemas.openxmlformats.org/officeDocument/2006/relationships/hyperlink" Target="https://utelecon.adm.u-tokyo.ac.jp/oc/#google" TargetMode="Externa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u-tokyo-ac-jp.zoom.us/profile" TargetMode="External"/><Relationship Id="rId3" Type="http://schemas.openxmlformats.org/officeDocument/2006/relationships/hyperlink" Target="https://utas.adm.u-tokyo.ac.jp/" TargetMode="External"/><Relationship Id="rId7" Type="http://schemas.openxmlformats.org/officeDocument/2006/relationships/hyperlink" Target="https://mail.google.com/a/g.ecc.u-tokyo.ac.jp"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hyperlink" Target="https://www.office.com/" TargetMode="External"/><Relationship Id="rId5" Type="http://schemas.openxmlformats.org/officeDocument/2006/relationships/hyperlink" Target="https://utelecon.webex.com/" TargetMode="External"/><Relationship Id="rId10" Type="http://schemas.openxmlformats.org/officeDocument/2006/relationships/image" Target="../media/image3.png"/><Relationship Id="rId4" Type="http://schemas.openxmlformats.org/officeDocument/2006/relationships/hyperlink" Target="https://itc-lms.ecc.u-tokyo.ac.jp/" TargetMode="External"/><Relationship Id="rId9" Type="http://schemas.openxmlformats.org/officeDocument/2006/relationships/hyperlink" Target="https://utelecon.adm.u-tokyo.ac.jp/oc/#google" TargetMode="External"/></Relationships>
</file>

<file path=ppt/slides/_rels/slide20.xml.rels><?xml version="1.0" encoding="UTF-8" standalone="yes"?>
<Relationships xmlns="http://schemas.openxmlformats.org/package/2006/relationships"><Relationship Id="rId8" Type="http://schemas.openxmlformats.org/officeDocument/2006/relationships/hyperlink" Target="https://u-tokyo-ac-jp.zoom.us/profile" TargetMode="External"/><Relationship Id="rId3" Type="http://schemas.openxmlformats.org/officeDocument/2006/relationships/hyperlink" Target="https://utas.adm.u-tokyo.ac.jp/" TargetMode="External"/><Relationship Id="rId7" Type="http://schemas.openxmlformats.org/officeDocument/2006/relationships/hyperlink" Target="https://mail.google.com/a/g.ecc.u-tokyo.ac.jp"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hyperlink" Target="https://www.office.com/" TargetMode="External"/><Relationship Id="rId5" Type="http://schemas.openxmlformats.org/officeDocument/2006/relationships/hyperlink" Target="https://utelecon.webex.com/" TargetMode="External"/><Relationship Id="rId4" Type="http://schemas.openxmlformats.org/officeDocument/2006/relationships/hyperlink" Target="https://itc-lms.ecc.u-tokyo.ac.jp/" TargetMode="External"/><Relationship Id="rId9" Type="http://schemas.openxmlformats.org/officeDocument/2006/relationships/hyperlink" Target="https://utelecon.adm.u-tokyo.ac.jp/oc/#google" TargetMode="External"/></Relationships>
</file>

<file path=ppt/slides/_rels/slide21.xml.rels><?xml version="1.0" encoding="UTF-8" standalone="yes"?>
<Relationships xmlns="http://schemas.openxmlformats.org/package/2006/relationships"><Relationship Id="rId2" Type="http://schemas.openxmlformats.org/officeDocument/2006/relationships/hyperlink" Target="https://u-tokyo-ac-jp.zoom.us/profile"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u-tokyo-ac-jp.zoom.us/profile" TargetMode="Externa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6.png"/><Relationship Id="rId4" Type="http://schemas.openxmlformats.org/officeDocument/2006/relationships/hyperlink" Target="https://u-tokyo-ac-jp.zoom.us/" TargetMode="External"/></Relationships>
</file>

<file path=ppt/slides/_rels/slide23.xml.rels><?xml version="1.0" encoding="UTF-8" standalone="yes"?>
<Relationships xmlns="http://schemas.openxmlformats.org/package/2006/relationships"><Relationship Id="rId2" Type="http://schemas.openxmlformats.org/officeDocument/2006/relationships/hyperlink" Target="https://zoom.us/"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6.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9.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hyperlink" Target="https://u-tokyo-ac-jp.zoom.us/profile"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utelecon.adm.u-tokyo.ac.jp/zoom/license.html"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mailto:1234567890@g.ecc.u-tokyo.a.jp" TargetMode="External"/><Relationship Id="rId2" Type="http://schemas.openxmlformats.org/officeDocument/2006/relationships/hyperlink" Target="mailto:tau@g.ecc.u-tokyo.ac.jp" TargetMode="External"/><Relationship Id="rId1" Type="http://schemas.openxmlformats.org/officeDocument/2006/relationships/slideLayout" Target="../slideLayouts/slideLayout2.xml"/><Relationship Id="rId4" Type="http://schemas.openxmlformats.org/officeDocument/2006/relationships/hyperlink" Target="mailto:1234567890@utac.u-Tokyo.ac.jp" TargetMode="External"/></Relationships>
</file>

<file path=ppt/slides/_rels/slide34.xml.rels><?xml version="1.0" encoding="UTF-8" standalone="yes"?>
<Relationships xmlns="http://schemas.openxmlformats.org/package/2006/relationships"><Relationship Id="rId2" Type="http://schemas.openxmlformats.org/officeDocument/2006/relationships/hyperlink" Target="https://utelecon.adm.u-tokyo.ac.jp/notice/zoom-address-new"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utelecon.adm.u-tokyo.ac.jp/notice/20211110-zoom"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support.zoom.us/hc/ja/articles/360059429231-9-%E3%81%8B%E6%9C%88%E3%81%AE%E3%83%AA%E3%83%AA%E3%83%BC%E3%82%B9%E6%9C%9F%E9%96%93"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u-tokyo-ac-jp.zoom.us/profile" TargetMode="External"/><Relationship Id="rId3" Type="http://schemas.openxmlformats.org/officeDocument/2006/relationships/hyperlink" Target="https://utas.adm.u-tokyo.ac.jp/" TargetMode="External"/><Relationship Id="rId7" Type="http://schemas.openxmlformats.org/officeDocument/2006/relationships/hyperlink" Target="https://mail.google.com/a/g.ecc.u-tokyo.ac.jp"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hyperlink" Target="https://www.office.com/" TargetMode="External"/><Relationship Id="rId5" Type="http://schemas.openxmlformats.org/officeDocument/2006/relationships/hyperlink" Target="https://utelecon.webex.com/" TargetMode="External"/><Relationship Id="rId4" Type="http://schemas.openxmlformats.org/officeDocument/2006/relationships/hyperlink" Target="https://itc-lms.ecc.u-tokyo.ac.jp/" TargetMode="External"/><Relationship Id="rId9" Type="http://schemas.openxmlformats.org/officeDocument/2006/relationships/hyperlink" Target="https://utelecon.adm.u-tokyo.ac.jp/oc/#google" TargetMode="External"/></Relationships>
</file>

<file path=ppt/slides/_rels/slide40.xml.rels><?xml version="1.0" encoding="UTF-8" standalone="yes"?>
<Relationships xmlns="http://schemas.openxmlformats.org/package/2006/relationships"><Relationship Id="rId8" Type="http://schemas.openxmlformats.org/officeDocument/2006/relationships/hyperlink" Target="https://u-tokyo-ac-jp.zoom.us/profile" TargetMode="External"/><Relationship Id="rId3" Type="http://schemas.openxmlformats.org/officeDocument/2006/relationships/hyperlink" Target="https://utas.adm.u-tokyo.ac.jp/" TargetMode="External"/><Relationship Id="rId7" Type="http://schemas.openxmlformats.org/officeDocument/2006/relationships/hyperlink" Target="https://mail.google.com/a/g.ecc.u-tokyo.ac.jp"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hyperlink" Target="https://www.office.com/" TargetMode="External"/><Relationship Id="rId5" Type="http://schemas.openxmlformats.org/officeDocument/2006/relationships/hyperlink" Target="https://utelecon.webex.com/" TargetMode="External"/><Relationship Id="rId4" Type="http://schemas.openxmlformats.org/officeDocument/2006/relationships/hyperlink" Target="https://itc-lms.ecc.u-tokyo.ac.jp/" TargetMode="External"/><Relationship Id="rId9" Type="http://schemas.openxmlformats.org/officeDocument/2006/relationships/hyperlink" Target="https://utelecon.adm.u-tokyo.ac.jp/oc/#google"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utelecon.webex.com/"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s://utelecon.webex.com/"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support.zoom.us/hc/ja/articles/360048660871-%E3%83%9F%E3%83%BC%E3%83%86%E3%82%A3%E3%83%B3%E3%82%B0%E3%81%A7%E3%81%AE%E3%82%A8%E3%83%B3%E3%83%89%E3%83%84%E3%83%BC%E3%82%A8%E3%83%B3%E3%83%89%E6%9A%97%E5%8F%B7%E5%8C%96-E2EE-" TargetMode="External"/><Relationship Id="rId2" Type="http://schemas.openxmlformats.org/officeDocument/2006/relationships/hyperlink" Target="https://utelecon.adm.u-tokyo.ac.jp/zoom/license.html" TargetMode="External"/><Relationship Id="rId1" Type="http://schemas.openxmlformats.org/officeDocument/2006/relationships/slideLayout" Target="../slideLayouts/slideLayout2.xml"/><Relationship Id="rId4" Type="http://schemas.openxmlformats.org/officeDocument/2006/relationships/hyperlink" Target="https://support.zoom.us/hc/ja/articles/360001120743-%E3%83%87%E3%82%B9%E3%82%AF%E3%83%88%E3%83%83%E3%83%97%E4%B8%8A%E3%81%A7%E5%90%8C%E6%99%82%E3%81%AB%E5%88%A5%E3%81%AE%E3%83%9F%E3%83%BC%E3%83%86%E3%82%A3%E3%83%B3%E3%82%B0%E3%81%AB%E5%8F%82%E5%8A%A0%E3%81%99%E3%82%8B"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utelecon.adm.u-tokyo.ac.jp/slido/"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9.png"/><Relationship Id="rId7"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6.png"/><Relationship Id="rId4" Type="http://schemas.openxmlformats.org/officeDocument/2006/relationships/hyperlink" Target="https://sli.do/"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office.com/"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11560" y="2500306"/>
            <a:ext cx="8532440" cy="1512888"/>
          </a:xfrm>
        </p:spPr>
        <p:txBody>
          <a:bodyPr>
            <a:noAutofit/>
          </a:bodyPr>
          <a:lstStyle/>
          <a:p>
            <a:pPr algn="l"/>
            <a:r>
              <a:rPr kumimoji="1" lang="ja-JP" altLang="en-US" dirty="0"/>
              <a:t>全学サービスの全体像</a:t>
            </a:r>
          </a:p>
        </p:txBody>
      </p:sp>
      <p:sp>
        <p:nvSpPr>
          <p:cNvPr id="3" name="サブタイトル 2"/>
          <p:cNvSpPr>
            <a:spLocks noGrp="1"/>
          </p:cNvSpPr>
          <p:nvPr>
            <p:ph type="subTitle" idx="1"/>
          </p:nvPr>
        </p:nvSpPr>
        <p:spPr/>
        <p:txBody>
          <a:bodyPr>
            <a:normAutofit/>
          </a:bodyPr>
          <a:lstStyle/>
          <a:p>
            <a:pPr algn="l"/>
            <a:r>
              <a:rPr kumimoji="1" lang="ja-JP" altLang="en-US" dirty="0"/>
              <a:t>情報基盤センター 田浦健次朗</a:t>
            </a:r>
            <a:endParaRPr kumimoji="1" lang="en-US" altLang="ja-JP" dirty="0"/>
          </a:p>
        </p:txBody>
      </p:sp>
      <p:sp>
        <p:nvSpPr>
          <p:cNvPr id="4" name="日付プレースホルダー 3">
            <a:extLst>
              <a:ext uri="{FF2B5EF4-FFF2-40B4-BE49-F238E27FC236}">
                <a16:creationId xmlns:a16="http://schemas.microsoft.com/office/drawing/2014/main" id="{D1D9129F-7FEA-4C29-B2BE-CBA235822AFD}"/>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3DB8B697-4FCB-455E-AF38-798AA9A464BD}"/>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E5C2785-4AAA-482D-B280-0208BE1D9C10}"/>
              </a:ext>
            </a:extLst>
          </p:cNvPr>
          <p:cNvSpPr>
            <a:spLocks noGrp="1"/>
          </p:cNvSpPr>
          <p:nvPr>
            <p:ph type="sldNum" sz="quarter" idx="12"/>
          </p:nvPr>
        </p:nvSpPr>
        <p:spPr/>
        <p:txBody>
          <a:bodyPr/>
          <a:lstStyle/>
          <a:p>
            <a:fld id="{EDF77D8D-9987-453A-9A05-EB91CA595C68}" type="slidenum">
              <a:rPr kumimoji="1" lang="ja-JP" altLang="en-US" smtClean="0"/>
              <a:pPr/>
              <a:t>1</a:t>
            </a:fld>
            <a:endParaRPr kumimoji="1" lang="ja-JP"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2FCFA5-AABE-4264-A5AA-A0EA4D64DAC9}"/>
              </a:ext>
            </a:extLst>
          </p:cNvPr>
          <p:cNvSpPr>
            <a:spLocks noGrp="1"/>
          </p:cNvSpPr>
          <p:nvPr>
            <p:ph type="title"/>
          </p:nvPr>
        </p:nvSpPr>
        <p:spPr/>
        <p:txBody>
          <a:bodyPr>
            <a:normAutofit/>
          </a:bodyPr>
          <a:lstStyle/>
          <a:p>
            <a:r>
              <a:rPr kumimoji="1" lang="en-US" altLang="ja-JP" dirty="0"/>
              <a:t>MS</a:t>
            </a:r>
            <a:r>
              <a:rPr kumimoji="1" lang="ja-JP" altLang="en-US" dirty="0"/>
              <a:t>アカウント確認・切り替え</a:t>
            </a:r>
          </a:p>
        </p:txBody>
      </p:sp>
      <p:sp>
        <p:nvSpPr>
          <p:cNvPr id="3" name="コンテンツ プレースホルダー 2">
            <a:extLst>
              <a:ext uri="{FF2B5EF4-FFF2-40B4-BE49-F238E27FC236}">
                <a16:creationId xmlns:a16="http://schemas.microsoft.com/office/drawing/2014/main" id="{64D1D908-77FC-4D7D-B64E-D2232504481F}"/>
              </a:ext>
            </a:extLst>
          </p:cNvPr>
          <p:cNvSpPr>
            <a:spLocks noGrp="1"/>
          </p:cNvSpPr>
          <p:nvPr>
            <p:ph idx="1"/>
          </p:nvPr>
        </p:nvSpPr>
        <p:spPr/>
        <p:txBody>
          <a:bodyPr/>
          <a:lstStyle/>
          <a:p>
            <a:r>
              <a:rPr kumimoji="1" lang="en-US" altLang="ja-JP" dirty="0">
                <a:hlinkClick r:id="rId2"/>
              </a:rPr>
              <a:t>www.office.com</a:t>
            </a:r>
            <a:r>
              <a:rPr kumimoji="1" lang="en-US" altLang="ja-JP" dirty="0"/>
              <a:t> </a:t>
            </a:r>
            <a:r>
              <a:rPr kumimoji="1" lang="ja-JP" altLang="en-US" dirty="0"/>
              <a:t>で右上の    （または設定したアイコン）をクリック</a:t>
            </a:r>
            <a:endParaRPr kumimoji="1" lang="en-US" altLang="ja-JP" dirty="0"/>
          </a:p>
          <a:p>
            <a:r>
              <a:rPr lang="ja-JP" altLang="en-US" dirty="0"/>
              <a:t>変更したければ一度サインアウト</a:t>
            </a:r>
            <a:endParaRPr lang="en-US" altLang="ja-JP" dirty="0"/>
          </a:p>
        </p:txBody>
      </p:sp>
      <p:sp>
        <p:nvSpPr>
          <p:cNvPr id="4" name="日付プレースホルダー 3">
            <a:extLst>
              <a:ext uri="{FF2B5EF4-FFF2-40B4-BE49-F238E27FC236}">
                <a16:creationId xmlns:a16="http://schemas.microsoft.com/office/drawing/2014/main" id="{96D2E373-C54B-4B96-9831-C172A1A9DD9E}"/>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31D4A176-431C-4ABD-A42F-FFDE6AB8CA1D}"/>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6156B0D7-9C25-4D64-ABFD-D05A623F848F}"/>
              </a:ext>
            </a:extLst>
          </p:cNvPr>
          <p:cNvSpPr>
            <a:spLocks noGrp="1"/>
          </p:cNvSpPr>
          <p:nvPr>
            <p:ph type="sldNum" sz="quarter" idx="12"/>
          </p:nvPr>
        </p:nvSpPr>
        <p:spPr/>
        <p:txBody>
          <a:bodyPr/>
          <a:lstStyle/>
          <a:p>
            <a:fld id="{EDF77D8D-9987-453A-9A05-EB91CA595C68}" type="slidenum">
              <a:rPr kumimoji="1" lang="ja-JP" altLang="en-US" smtClean="0"/>
              <a:pPr/>
              <a:t>10</a:t>
            </a:fld>
            <a:endParaRPr kumimoji="1" lang="ja-JP" altLang="en-US"/>
          </a:p>
        </p:txBody>
      </p:sp>
      <p:pic>
        <p:nvPicPr>
          <p:cNvPr id="8" name="図 7">
            <a:extLst>
              <a:ext uri="{FF2B5EF4-FFF2-40B4-BE49-F238E27FC236}">
                <a16:creationId xmlns:a16="http://schemas.microsoft.com/office/drawing/2014/main" id="{59EF07E3-91DE-41A5-A4F7-B850AAA510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096" y="1522095"/>
            <a:ext cx="504056" cy="476053"/>
          </a:xfrm>
          <a:prstGeom prst="rect">
            <a:avLst/>
          </a:prstGeom>
        </p:spPr>
      </p:pic>
      <p:grpSp>
        <p:nvGrpSpPr>
          <p:cNvPr id="16" name="グループ化 15">
            <a:extLst>
              <a:ext uri="{FF2B5EF4-FFF2-40B4-BE49-F238E27FC236}">
                <a16:creationId xmlns:a16="http://schemas.microsoft.com/office/drawing/2014/main" id="{1485F342-3920-4EE6-802E-736BECA7AC85}"/>
              </a:ext>
            </a:extLst>
          </p:cNvPr>
          <p:cNvGrpSpPr/>
          <p:nvPr/>
        </p:nvGrpSpPr>
        <p:grpSpPr>
          <a:xfrm>
            <a:off x="251520" y="1998148"/>
            <a:ext cx="7704856" cy="6915802"/>
            <a:chOff x="251520" y="1719423"/>
            <a:chExt cx="7704856" cy="6915802"/>
          </a:xfrm>
        </p:grpSpPr>
        <p:pic>
          <p:nvPicPr>
            <p:cNvPr id="10" name="図 9" descr="グラフィカル ユーザー インターフェイス, テキスト, アプリケーション&#10;&#10;自動的に生成された説明">
              <a:extLst>
                <a:ext uri="{FF2B5EF4-FFF2-40B4-BE49-F238E27FC236}">
                  <a16:creationId xmlns:a16="http://schemas.microsoft.com/office/drawing/2014/main" id="{C4C8DB4C-79CC-42D2-B1E2-C43B63FE3C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2852936"/>
              <a:ext cx="7680291" cy="5782289"/>
            </a:xfrm>
            <a:prstGeom prst="rect">
              <a:avLst/>
            </a:prstGeom>
          </p:spPr>
        </p:pic>
        <p:sp>
          <p:nvSpPr>
            <p:cNvPr id="11" name="楕円 10">
              <a:extLst>
                <a:ext uri="{FF2B5EF4-FFF2-40B4-BE49-F238E27FC236}">
                  <a16:creationId xmlns:a16="http://schemas.microsoft.com/office/drawing/2014/main" id="{819F286B-A74E-407F-983B-506FB0BB421F}"/>
                </a:ext>
              </a:extLst>
            </p:cNvPr>
            <p:cNvSpPr/>
            <p:nvPr/>
          </p:nvSpPr>
          <p:spPr>
            <a:xfrm>
              <a:off x="6228184" y="4859853"/>
              <a:ext cx="1728192" cy="441355"/>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CE1B1B93-4DFC-44EF-AB8A-450ABFB4D13A}"/>
                </a:ext>
              </a:extLst>
            </p:cNvPr>
            <p:cNvSpPr/>
            <p:nvPr/>
          </p:nvSpPr>
          <p:spPr>
            <a:xfrm>
              <a:off x="7452320" y="3911558"/>
              <a:ext cx="479491" cy="441355"/>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9A0E47E0-E944-43EE-88A8-13DCDE628F5D}"/>
                </a:ext>
              </a:extLst>
            </p:cNvPr>
            <p:cNvCxnSpPr>
              <a:stCxn id="12" idx="0"/>
            </p:cNvCxnSpPr>
            <p:nvPr/>
          </p:nvCxnSpPr>
          <p:spPr>
            <a:xfrm flipH="1" flipV="1">
              <a:off x="6553200" y="1719423"/>
              <a:ext cx="1138866" cy="219213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18" name="楕円 17">
            <a:extLst>
              <a:ext uri="{FF2B5EF4-FFF2-40B4-BE49-F238E27FC236}">
                <a16:creationId xmlns:a16="http://schemas.microsoft.com/office/drawing/2014/main" id="{92DD80BF-A954-4292-B01F-5163244D62DF}"/>
              </a:ext>
            </a:extLst>
          </p:cNvPr>
          <p:cNvSpPr/>
          <p:nvPr/>
        </p:nvSpPr>
        <p:spPr>
          <a:xfrm>
            <a:off x="7020272" y="4631638"/>
            <a:ext cx="911539" cy="330213"/>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215A95F1-326F-4F6C-B3CE-4CA229AF9658}"/>
              </a:ext>
            </a:extLst>
          </p:cNvPr>
          <p:cNvCxnSpPr>
            <a:stCxn id="18" idx="0"/>
          </p:cNvCxnSpPr>
          <p:nvPr/>
        </p:nvCxnSpPr>
        <p:spPr>
          <a:xfrm flipH="1" flipV="1">
            <a:off x="5652120" y="3049125"/>
            <a:ext cx="1823922" cy="1582513"/>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5809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871CD1-CFD5-4D8A-8AC0-0F07B97A9BB5}"/>
              </a:ext>
            </a:extLst>
          </p:cNvPr>
          <p:cNvSpPr>
            <a:spLocks noGrp="1"/>
          </p:cNvSpPr>
          <p:nvPr>
            <p:ph type="title"/>
          </p:nvPr>
        </p:nvSpPr>
        <p:spPr/>
        <p:txBody>
          <a:bodyPr>
            <a:normAutofit fontScale="90000"/>
          </a:bodyPr>
          <a:lstStyle/>
          <a:p>
            <a:r>
              <a:rPr kumimoji="1" lang="ja-JP" altLang="en-US" dirty="0"/>
              <a:t>「何も覚えていない」まっさらなブラウザ</a:t>
            </a:r>
          </a:p>
        </p:txBody>
      </p:sp>
      <p:sp>
        <p:nvSpPr>
          <p:cNvPr id="3" name="コンテンツ プレースホルダー 2">
            <a:extLst>
              <a:ext uri="{FF2B5EF4-FFF2-40B4-BE49-F238E27FC236}">
                <a16:creationId xmlns:a16="http://schemas.microsoft.com/office/drawing/2014/main" id="{2658F27B-84AC-432F-8F8D-A578FAF600A2}"/>
              </a:ext>
            </a:extLst>
          </p:cNvPr>
          <p:cNvSpPr>
            <a:spLocks noGrp="1"/>
          </p:cNvSpPr>
          <p:nvPr>
            <p:ph idx="1"/>
          </p:nvPr>
        </p:nvSpPr>
        <p:spPr/>
        <p:txBody>
          <a:bodyPr>
            <a:normAutofit fontScale="92500" lnSpcReduction="10000"/>
          </a:bodyPr>
          <a:lstStyle/>
          <a:p>
            <a:r>
              <a:rPr kumimoji="1" lang="ja-JP" altLang="en-US" dirty="0"/>
              <a:t>方法</a:t>
            </a:r>
            <a:r>
              <a:rPr kumimoji="1" lang="en-US" altLang="ja-JP" dirty="0"/>
              <a:t>1:</a:t>
            </a:r>
            <a:r>
              <a:rPr lang="ja-JP" altLang="en-US" dirty="0"/>
              <a:t> プライベートウィンドウ</a:t>
            </a:r>
            <a:endParaRPr lang="en-US" altLang="ja-JP" dirty="0"/>
          </a:p>
          <a:p>
            <a:pPr lvl="1"/>
            <a:r>
              <a:rPr lang="ja-JP" altLang="en-US" dirty="0"/>
              <a:t>ほとんどの</a:t>
            </a:r>
            <a:r>
              <a:rPr kumimoji="1" lang="ja-JP" altLang="en-US" dirty="0"/>
              <a:t>ブラウザがサポート</a:t>
            </a:r>
            <a:endParaRPr kumimoji="1" lang="en-US" altLang="ja-JP" dirty="0"/>
          </a:p>
          <a:p>
            <a:pPr lvl="1"/>
            <a:r>
              <a:rPr kumimoji="1" lang="ja-JP" altLang="en-US" dirty="0"/>
              <a:t>呼び方は様々（</a:t>
            </a:r>
            <a:r>
              <a:rPr kumimoji="1" lang="ja-JP" altLang="en-US" dirty="0">
                <a:solidFill>
                  <a:srgbClr val="00B050"/>
                </a:solidFill>
              </a:rPr>
              <a:t>プライベートモード・シークレットモード・</a:t>
            </a:r>
            <a:r>
              <a:rPr kumimoji="1" lang="en-US" altLang="ja-JP" dirty="0">
                <a:solidFill>
                  <a:srgbClr val="00B050"/>
                </a:solidFill>
              </a:rPr>
              <a:t>incognito</a:t>
            </a:r>
            <a:r>
              <a:rPr kumimoji="1" lang="ja-JP" altLang="en-US" dirty="0">
                <a:solidFill>
                  <a:srgbClr val="00B050"/>
                </a:solidFill>
              </a:rPr>
              <a:t>モード</a:t>
            </a:r>
            <a:r>
              <a:rPr kumimoji="1" lang="ja-JP" altLang="en-US" dirty="0"/>
              <a:t>など）</a:t>
            </a:r>
            <a:endParaRPr kumimoji="1" lang="en-US" altLang="ja-JP" dirty="0"/>
          </a:p>
          <a:p>
            <a:r>
              <a:rPr kumimoji="1" lang="ja-JP" altLang="en-US" dirty="0"/>
              <a:t>方法</a:t>
            </a:r>
            <a:r>
              <a:rPr kumimoji="1" lang="en-US" altLang="ja-JP" dirty="0"/>
              <a:t>2: </a:t>
            </a:r>
            <a:r>
              <a:rPr lang="ja-JP" altLang="en-US" dirty="0"/>
              <a:t>新しい</a:t>
            </a:r>
            <a:r>
              <a:rPr lang="ja-JP" altLang="en-US" dirty="0">
                <a:solidFill>
                  <a:srgbClr val="00B050"/>
                </a:solidFill>
              </a:rPr>
              <a:t>「プロファイル」</a:t>
            </a:r>
            <a:r>
              <a:rPr lang="ja-JP" altLang="en-US"/>
              <a:t>を作成</a:t>
            </a:r>
            <a:endParaRPr lang="en-US" altLang="ja-JP" dirty="0"/>
          </a:p>
          <a:p>
            <a:pPr lvl="1"/>
            <a:r>
              <a:rPr lang="en-US" altLang="ja-JP" dirty="0"/>
              <a:t>Firefox, Chrome</a:t>
            </a:r>
            <a:r>
              <a:rPr lang="ja-JP" altLang="en-US" dirty="0"/>
              <a:t>がサポート</a:t>
            </a:r>
            <a:endParaRPr lang="en-US" altLang="ja-JP" dirty="0"/>
          </a:p>
          <a:p>
            <a:pPr lvl="1"/>
            <a:r>
              <a:rPr lang="ja-JP" altLang="en-US" dirty="0"/>
              <a:t>使う</a:t>
            </a:r>
            <a:r>
              <a:rPr kumimoji="1" lang="ja-JP" altLang="en-US" dirty="0"/>
              <a:t>アカウントごとに別プロファイルを作成するのも良いかもしれません</a:t>
            </a:r>
            <a:endParaRPr kumimoji="1" lang="en-US" altLang="ja-JP" dirty="0"/>
          </a:p>
          <a:p>
            <a:r>
              <a:rPr lang="ja-JP" altLang="en-US" dirty="0"/>
              <a:t>参考</a:t>
            </a:r>
            <a:r>
              <a:rPr lang="en-US" altLang="ja-JP" dirty="0"/>
              <a:t>: </a:t>
            </a:r>
            <a:r>
              <a:rPr lang="ja-JP" altLang="en-US" dirty="0"/>
              <a:t>相談員のページ</a:t>
            </a:r>
            <a:r>
              <a:rPr lang="en-US" altLang="ja-JP" dirty="0">
                <a:hlinkClick r:id="rId2"/>
              </a:rPr>
              <a:t>Chrome</a:t>
            </a:r>
            <a:r>
              <a:rPr lang="ja-JP" altLang="en-US" dirty="0">
                <a:hlinkClick r:id="rId2"/>
              </a:rPr>
              <a:t>で複数の</a:t>
            </a:r>
            <a:r>
              <a:rPr lang="en-US" altLang="ja-JP" dirty="0">
                <a:hlinkClick r:id="rId2"/>
              </a:rPr>
              <a:t>Microsoft</a:t>
            </a:r>
            <a:r>
              <a:rPr lang="ja-JP" altLang="en-US" dirty="0">
                <a:hlinkClick r:id="rId2"/>
              </a:rPr>
              <a:t>アカウントを使い分ける</a:t>
            </a:r>
            <a:endParaRPr kumimoji="1" lang="ja-JP" altLang="en-US" dirty="0"/>
          </a:p>
        </p:txBody>
      </p:sp>
      <p:sp>
        <p:nvSpPr>
          <p:cNvPr id="4" name="日付プレースホルダー 3">
            <a:extLst>
              <a:ext uri="{FF2B5EF4-FFF2-40B4-BE49-F238E27FC236}">
                <a16:creationId xmlns:a16="http://schemas.microsoft.com/office/drawing/2014/main" id="{1F361916-8FE9-44F2-9001-9A121A3C0540}"/>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94753B16-CC8C-49BA-9C84-86EDB698D042}"/>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753768D0-6054-46AD-9B07-7CEF96E11169}"/>
              </a:ext>
            </a:extLst>
          </p:cNvPr>
          <p:cNvSpPr>
            <a:spLocks noGrp="1"/>
          </p:cNvSpPr>
          <p:nvPr>
            <p:ph type="sldNum" sz="quarter" idx="12"/>
          </p:nvPr>
        </p:nvSpPr>
        <p:spPr/>
        <p:txBody>
          <a:bodyPr/>
          <a:lstStyle/>
          <a:p>
            <a:fld id="{EDF77D8D-9987-453A-9A05-EB91CA595C68}" type="slidenum">
              <a:rPr kumimoji="1" lang="ja-JP" altLang="en-US" smtClean="0"/>
              <a:pPr/>
              <a:t>11</a:t>
            </a:fld>
            <a:endParaRPr kumimoji="1" lang="ja-JP" altLang="en-US"/>
          </a:p>
        </p:txBody>
      </p:sp>
    </p:spTree>
    <p:extLst>
      <p:ext uri="{BB962C8B-B14F-4D97-AF65-F5344CB8AC3E}">
        <p14:creationId xmlns:p14="http://schemas.microsoft.com/office/powerpoint/2010/main" val="814112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42354-62E1-4FCF-917D-BA6BAA2B043C}"/>
              </a:ext>
            </a:extLst>
          </p:cNvPr>
          <p:cNvSpPr>
            <a:spLocks noGrp="1"/>
          </p:cNvSpPr>
          <p:nvPr>
            <p:ph type="title"/>
          </p:nvPr>
        </p:nvSpPr>
        <p:spPr/>
        <p:txBody>
          <a:bodyPr>
            <a:normAutofit/>
          </a:bodyPr>
          <a:lstStyle/>
          <a:p>
            <a:r>
              <a:rPr kumimoji="1" lang="en-US" altLang="ja-JP" dirty="0"/>
              <a:t>Google Workspace</a:t>
            </a:r>
            <a:endParaRPr kumimoji="1" lang="ja-JP" altLang="en-US" dirty="0"/>
          </a:p>
        </p:txBody>
      </p:sp>
      <p:sp>
        <p:nvSpPr>
          <p:cNvPr id="3" name="Content Placeholder 2">
            <a:extLst>
              <a:ext uri="{FF2B5EF4-FFF2-40B4-BE49-F238E27FC236}">
                <a16:creationId xmlns:a16="http://schemas.microsoft.com/office/drawing/2014/main" id="{132BE0E1-72F3-48C3-8A3F-0AFD594B20BB}"/>
              </a:ext>
            </a:extLst>
          </p:cNvPr>
          <p:cNvSpPr>
            <a:spLocks noGrp="1"/>
          </p:cNvSpPr>
          <p:nvPr>
            <p:ph idx="1"/>
          </p:nvPr>
        </p:nvSpPr>
        <p:spPr/>
        <p:txBody>
          <a:bodyPr/>
          <a:lstStyle/>
          <a:p>
            <a:endParaRPr kumimoji="1" lang="ja-JP" altLang="en-US"/>
          </a:p>
        </p:txBody>
      </p:sp>
      <p:sp>
        <p:nvSpPr>
          <p:cNvPr id="4" name="Date Placeholder 3">
            <a:extLst>
              <a:ext uri="{FF2B5EF4-FFF2-40B4-BE49-F238E27FC236}">
                <a16:creationId xmlns:a16="http://schemas.microsoft.com/office/drawing/2014/main" id="{32F6B83C-DA60-42E5-8779-B74CD6DBD7D1}"/>
              </a:ext>
            </a:extLst>
          </p:cNvPr>
          <p:cNvSpPr>
            <a:spLocks noGrp="1"/>
          </p:cNvSpPr>
          <p:nvPr>
            <p:ph type="dt" sz="half" idx="10"/>
          </p:nvPr>
        </p:nvSpPr>
        <p:spPr/>
        <p:txBody>
          <a:bodyPr/>
          <a:lstStyle/>
          <a:p>
            <a:r>
              <a:rPr kumimoji="1" lang="en-US" altLang="ja-JP"/>
              <a:t>2022/3/16</a:t>
            </a:r>
            <a:endParaRPr kumimoji="1" lang="ja-JP" altLang="en-US"/>
          </a:p>
        </p:txBody>
      </p:sp>
      <p:sp>
        <p:nvSpPr>
          <p:cNvPr id="5" name="Footer Placeholder 4">
            <a:extLst>
              <a:ext uri="{FF2B5EF4-FFF2-40B4-BE49-F238E27FC236}">
                <a16:creationId xmlns:a16="http://schemas.microsoft.com/office/drawing/2014/main" id="{4D5E8154-793E-42F6-81DF-7663CC22F161}"/>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1E68FBBC-83F6-4DCA-8634-801BB8C19D4B}"/>
              </a:ext>
            </a:extLst>
          </p:cNvPr>
          <p:cNvSpPr>
            <a:spLocks noGrp="1"/>
          </p:cNvSpPr>
          <p:nvPr>
            <p:ph type="sldNum" sz="quarter" idx="12"/>
          </p:nvPr>
        </p:nvSpPr>
        <p:spPr/>
        <p:txBody>
          <a:bodyPr/>
          <a:lstStyle/>
          <a:p>
            <a:fld id="{EDF77D8D-9987-453A-9A05-EB91CA595C68}" type="slidenum">
              <a:rPr kumimoji="1" lang="ja-JP" altLang="en-US" smtClean="0"/>
              <a:pPr/>
              <a:t>12</a:t>
            </a:fld>
            <a:endParaRPr kumimoji="1" lang="ja-JP" altLang="en-US"/>
          </a:p>
        </p:txBody>
      </p:sp>
      <p:grpSp>
        <p:nvGrpSpPr>
          <p:cNvPr id="26" name="グループ化 25">
            <a:extLst>
              <a:ext uri="{FF2B5EF4-FFF2-40B4-BE49-F238E27FC236}">
                <a16:creationId xmlns:a16="http://schemas.microsoft.com/office/drawing/2014/main" id="{1164DAF7-EF2A-4F3D-8D78-DB33ED50BF61}"/>
              </a:ext>
            </a:extLst>
          </p:cNvPr>
          <p:cNvGrpSpPr/>
          <p:nvPr/>
        </p:nvGrpSpPr>
        <p:grpSpPr>
          <a:xfrm>
            <a:off x="1173765" y="2879947"/>
            <a:ext cx="7286315" cy="2133229"/>
            <a:chOff x="1173765" y="3823228"/>
            <a:chExt cx="7286315" cy="2133229"/>
          </a:xfrm>
        </p:grpSpPr>
        <p:grpSp>
          <p:nvGrpSpPr>
            <p:cNvPr id="27" name="グループ化 39">
              <a:extLst>
                <a:ext uri="{FF2B5EF4-FFF2-40B4-BE49-F238E27FC236}">
                  <a16:creationId xmlns:a16="http://schemas.microsoft.com/office/drawing/2014/main" id="{2EF9E38D-DBD3-4AD5-A4CB-FB7407A1D937}"/>
                </a:ext>
              </a:extLst>
            </p:cNvPr>
            <p:cNvGrpSpPr/>
            <p:nvPr/>
          </p:nvGrpSpPr>
          <p:grpSpPr>
            <a:xfrm>
              <a:off x="1173765" y="3823228"/>
              <a:ext cx="7286315" cy="2133229"/>
              <a:chOff x="179512" y="3599999"/>
              <a:chExt cx="8856984" cy="3141369"/>
            </a:xfrm>
          </p:grpSpPr>
          <p:sp>
            <p:nvSpPr>
              <p:cNvPr id="29" name="正方形/長方形 4">
                <a:extLst>
                  <a:ext uri="{FF2B5EF4-FFF2-40B4-BE49-F238E27FC236}">
                    <a16:creationId xmlns:a16="http://schemas.microsoft.com/office/drawing/2014/main" id="{4A7D5C00-A0EB-4B81-8090-4330676F070D}"/>
                  </a:ext>
                </a:extLst>
              </p:cNvPr>
              <p:cNvSpPr/>
              <p:nvPr/>
            </p:nvSpPr>
            <p:spPr>
              <a:xfrm>
                <a:off x="179512" y="6118225"/>
                <a:ext cx="8856984" cy="623143"/>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err="1">
                    <a:solidFill>
                      <a:schemeClr val="tx1"/>
                    </a:solidFill>
                    <a:latin typeface="Meiryo UI" panose="020B0604030504040204" pitchFamily="50" charset="-128"/>
                    <a:ea typeface="Meiryo UI" panose="020B0604030504040204" pitchFamily="50" charset="-128"/>
                    <a:hlinkClick r:id="rId2"/>
                  </a:rPr>
                  <a:t>UTokyo</a:t>
                </a:r>
                <a:r>
                  <a:rPr kumimoji="1" lang="en-US" altLang="ja-JP" sz="1200" b="1" dirty="0">
                    <a:solidFill>
                      <a:schemeClr val="tx1"/>
                    </a:solidFill>
                    <a:latin typeface="Meiryo UI" panose="020B0604030504040204" pitchFamily="50" charset="-128"/>
                    <a:ea typeface="Meiryo UI" panose="020B0604030504040204" pitchFamily="50" charset="-128"/>
                    <a:hlinkClick r:id="rId2"/>
                  </a:rPr>
                  <a:t> Account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30" name="正方形/長方形 5">
                <a:extLst>
                  <a:ext uri="{FF2B5EF4-FFF2-40B4-BE49-F238E27FC236}">
                    <a16:creationId xmlns:a16="http://schemas.microsoft.com/office/drawing/2014/main" id="{2EBEF95C-3984-441C-B52B-B2AE5AF7006D}"/>
                  </a:ext>
                </a:extLst>
              </p:cNvPr>
              <p:cNvSpPr/>
              <p:nvPr/>
            </p:nvSpPr>
            <p:spPr>
              <a:xfrm>
                <a:off x="179999" y="3599999"/>
                <a:ext cx="1403461"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3"/>
                  </a:rPr>
                  <a:t>UTAS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31" name="正方形/長方形 6">
                <a:extLst>
                  <a:ext uri="{FF2B5EF4-FFF2-40B4-BE49-F238E27FC236}">
                    <a16:creationId xmlns:a16="http://schemas.microsoft.com/office/drawing/2014/main" id="{B7A2D4A8-FE36-40EF-8D24-7BA98C6A2672}"/>
                  </a:ext>
                </a:extLst>
              </p:cNvPr>
              <p:cNvSpPr/>
              <p:nvPr/>
            </p:nvSpPr>
            <p:spPr>
              <a:xfrm>
                <a:off x="1698565" y="3599999"/>
                <a:ext cx="1346408"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4"/>
                  </a:rPr>
                  <a:t>ITC-LMS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32" name="矢印: 上 11">
                <a:extLst>
                  <a:ext uri="{FF2B5EF4-FFF2-40B4-BE49-F238E27FC236}">
                    <a16:creationId xmlns:a16="http://schemas.microsoft.com/office/drawing/2014/main" id="{10A5B04D-703E-4CF8-8DA3-171743EBBBC7}"/>
                  </a:ext>
                </a:extLst>
              </p:cNvPr>
              <p:cNvSpPr/>
              <p:nvPr/>
            </p:nvSpPr>
            <p:spPr>
              <a:xfrm>
                <a:off x="63624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3" name="矢印: 上 12">
                <a:extLst>
                  <a:ext uri="{FF2B5EF4-FFF2-40B4-BE49-F238E27FC236}">
                    <a16:creationId xmlns:a16="http://schemas.microsoft.com/office/drawing/2014/main" id="{6172AAA0-32EA-4069-B0FD-D51DD0B70FF0}"/>
                  </a:ext>
                </a:extLst>
              </p:cNvPr>
              <p:cNvSpPr/>
              <p:nvPr/>
            </p:nvSpPr>
            <p:spPr>
              <a:xfrm>
                <a:off x="1998858"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4" name="矢印: 上 13">
                <a:extLst>
                  <a:ext uri="{FF2B5EF4-FFF2-40B4-BE49-F238E27FC236}">
                    <a16:creationId xmlns:a16="http://schemas.microsoft.com/office/drawing/2014/main" id="{3619E9F8-54FA-4CE8-BE0B-BC07F0F5B80C}"/>
                  </a:ext>
                </a:extLst>
              </p:cNvPr>
              <p:cNvSpPr/>
              <p:nvPr/>
            </p:nvSpPr>
            <p:spPr>
              <a:xfrm>
                <a:off x="349856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5" name="矢印: 上 14">
                <a:extLst>
                  <a:ext uri="{FF2B5EF4-FFF2-40B4-BE49-F238E27FC236}">
                    <a16:creationId xmlns:a16="http://schemas.microsoft.com/office/drawing/2014/main" id="{679C3BE2-DE40-4262-8420-1B49C61824F8}"/>
                  </a:ext>
                </a:extLst>
              </p:cNvPr>
              <p:cNvSpPr/>
              <p:nvPr/>
            </p:nvSpPr>
            <p:spPr>
              <a:xfrm>
                <a:off x="5064737"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6" name="矢印: 上 15">
                <a:extLst>
                  <a:ext uri="{FF2B5EF4-FFF2-40B4-BE49-F238E27FC236}">
                    <a16:creationId xmlns:a16="http://schemas.microsoft.com/office/drawing/2014/main" id="{E52D5858-25B7-4188-94CF-8C9A3D40473C}"/>
                  </a:ext>
                </a:extLst>
              </p:cNvPr>
              <p:cNvSpPr/>
              <p:nvPr/>
            </p:nvSpPr>
            <p:spPr>
              <a:xfrm>
                <a:off x="7960291" y="5794696"/>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7" name="正方形/長方形 9">
                <a:extLst>
                  <a:ext uri="{FF2B5EF4-FFF2-40B4-BE49-F238E27FC236}">
                    <a16:creationId xmlns:a16="http://schemas.microsoft.com/office/drawing/2014/main" id="{7EE1CFA0-377F-402E-ADB0-898C376944D9}"/>
                  </a:ext>
                </a:extLst>
              </p:cNvPr>
              <p:cNvSpPr/>
              <p:nvPr/>
            </p:nvSpPr>
            <p:spPr>
              <a:xfrm>
                <a:off x="7740833" y="3602612"/>
                <a:ext cx="1295663" cy="214034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5"/>
                  </a:rPr>
                  <a:t>WebEx</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38" name="正方形/長方形 7">
                <a:extLst>
                  <a:ext uri="{FF2B5EF4-FFF2-40B4-BE49-F238E27FC236}">
                    <a16:creationId xmlns:a16="http://schemas.microsoft.com/office/drawing/2014/main" id="{12A3D676-4FD8-428D-B94C-8935E46F797D}"/>
                  </a:ext>
                </a:extLst>
              </p:cNvPr>
              <p:cNvSpPr/>
              <p:nvPr/>
            </p:nvSpPr>
            <p:spPr>
              <a:xfrm>
                <a:off x="3157911" y="3599999"/>
                <a:ext cx="155244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6"/>
                  </a:rPr>
                  <a:t>Microsoft</a:t>
                </a:r>
                <a:r>
                  <a:rPr lang="ja-JP" altLang="en-US" sz="1200" b="1" dirty="0">
                    <a:solidFill>
                      <a:schemeClr val="tx1"/>
                    </a:solidFill>
                    <a:latin typeface="Meiryo UI" panose="020B0604030504040204" pitchFamily="50" charset="-128"/>
                    <a:ea typeface="Meiryo UI" panose="020B0604030504040204" pitchFamily="50" charset="-128"/>
                    <a:hlinkClick r:id="rId6"/>
                  </a:rPr>
                  <a:t> </a:t>
                </a:r>
                <a:r>
                  <a:rPr kumimoji="1" lang="en-US" altLang="ja-JP" sz="1200" b="1" dirty="0">
                    <a:solidFill>
                      <a:schemeClr val="tx1"/>
                    </a:solidFill>
                    <a:latin typeface="Meiryo UI" panose="020B0604030504040204" pitchFamily="50" charset="-128"/>
                    <a:ea typeface="Meiryo UI" panose="020B0604030504040204" pitchFamily="50" charset="-128"/>
                    <a:hlinkClick r:id="rId6"/>
                  </a:rPr>
                  <a:t>365</a:t>
                </a:r>
                <a:endParaRPr kumimoji="1" lang="en-US" altLang="ja-JP" sz="800" b="1" dirty="0">
                  <a:solidFill>
                    <a:schemeClr val="tx1"/>
                  </a:solidFill>
                  <a:latin typeface="Meiryo UI" panose="020B0604030504040204" pitchFamily="50" charset="-128"/>
                  <a:ea typeface="Meiryo UI" panose="020B0604030504040204" pitchFamily="50" charset="-128"/>
                </a:endParaRPr>
              </a:p>
            </p:txBody>
          </p:sp>
          <p:sp>
            <p:nvSpPr>
              <p:cNvPr id="39" name="正方形/長方形 8">
                <a:extLst>
                  <a:ext uri="{FF2B5EF4-FFF2-40B4-BE49-F238E27FC236}">
                    <a16:creationId xmlns:a16="http://schemas.microsoft.com/office/drawing/2014/main" id="{EF93CF7A-BA22-4E35-BE9E-8770EF481C8E}"/>
                  </a:ext>
                </a:extLst>
              </p:cNvPr>
              <p:cNvSpPr/>
              <p:nvPr/>
            </p:nvSpPr>
            <p:spPr>
              <a:xfrm>
                <a:off x="4819245" y="3599999"/>
                <a:ext cx="142510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7"/>
                  </a:rPr>
                  <a:t>Google</a:t>
                </a:r>
                <a:r>
                  <a:rPr lang="ja-JP" altLang="en-US" sz="1200" b="1" dirty="0">
                    <a:solidFill>
                      <a:schemeClr val="tx1"/>
                    </a:solidFill>
                    <a:latin typeface="Meiryo UI" panose="020B0604030504040204" pitchFamily="50" charset="-128"/>
                    <a:ea typeface="Meiryo UI" panose="020B0604030504040204" pitchFamily="50" charset="-128"/>
                    <a:hlinkClick r:id="rId7"/>
                  </a:rPr>
                  <a:t>　</a:t>
                </a:r>
                <a:r>
                  <a:rPr lang="en-US" altLang="ja-JP" sz="1200" b="1" dirty="0">
                    <a:solidFill>
                      <a:schemeClr val="tx1"/>
                    </a:solidFill>
                    <a:latin typeface="Meiryo UI" panose="020B0604030504040204" pitchFamily="50" charset="-128"/>
                    <a:ea typeface="Meiryo UI" panose="020B0604030504040204" pitchFamily="50" charset="-128"/>
                    <a:hlinkClick r:id="rId7"/>
                  </a:rPr>
                  <a:t>Workspace</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40" name="矢印: 上 34">
                <a:extLst>
                  <a:ext uri="{FF2B5EF4-FFF2-40B4-BE49-F238E27FC236}">
                    <a16:creationId xmlns:a16="http://schemas.microsoft.com/office/drawing/2014/main" id="{741AFF9F-8519-44F8-9C1C-7F3F195C9972}"/>
                  </a:ext>
                </a:extLst>
              </p:cNvPr>
              <p:cNvSpPr/>
              <p:nvPr/>
            </p:nvSpPr>
            <p:spPr>
              <a:xfrm>
                <a:off x="6597677" y="5783082"/>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1" name="正方形/長方形 36">
                <a:extLst>
                  <a:ext uri="{FF2B5EF4-FFF2-40B4-BE49-F238E27FC236}">
                    <a16:creationId xmlns:a16="http://schemas.microsoft.com/office/drawing/2014/main" id="{691C9DFF-FD9F-40DE-BDF4-65CCF3CEBEFB}"/>
                  </a:ext>
                </a:extLst>
              </p:cNvPr>
              <p:cNvSpPr/>
              <p:nvPr/>
            </p:nvSpPr>
            <p:spPr>
              <a:xfrm>
                <a:off x="6353238" y="3599999"/>
                <a:ext cx="1295663" cy="2142959"/>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8"/>
                  </a:rPr>
                  <a:t>Zoom</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grpSp>
        <p:sp>
          <p:nvSpPr>
            <p:cNvPr id="28" name="四角形: 角を丸くする 26">
              <a:extLst>
                <a:ext uri="{FF2B5EF4-FFF2-40B4-BE49-F238E27FC236}">
                  <a16:creationId xmlns:a16="http://schemas.microsoft.com/office/drawing/2014/main" id="{2A5D1501-2EC1-408C-A40A-E142F3BCE84C}"/>
                </a:ext>
              </a:extLst>
            </p:cNvPr>
            <p:cNvSpPr/>
            <p:nvPr/>
          </p:nvSpPr>
          <p:spPr>
            <a:xfrm>
              <a:off x="5004048" y="3848197"/>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9"/>
                </a:rPr>
                <a:t>要有効化</a:t>
              </a:r>
              <a:endParaRPr kumimoji="1" lang="ja-JP" altLang="en-US" sz="1200" dirty="0">
                <a:solidFill>
                  <a:schemeClr val="tx1"/>
                </a:solidFill>
              </a:endParaRPr>
            </a:p>
          </p:txBody>
        </p:sp>
      </p:grpSp>
      <p:sp>
        <p:nvSpPr>
          <p:cNvPr id="42" name="正方形/長方形 41">
            <a:extLst>
              <a:ext uri="{FF2B5EF4-FFF2-40B4-BE49-F238E27FC236}">
                <a16:creationId xmlns:a16="http://schemas.microsoft.com/office/drawing/2014/main" id="{71D6A6F7-FC39-4020-8696-DE003D9A23EB}"/>
              </a:ext>
            </a:extLst>
          </p:cNvPr>
          <p:cNvSpPr/>
          <p:nvPr/>
        </p:nvSpPr>
        <p:spPr>
          <a:xfrm>
            <a:off x="5004048" y="2860130"/>
            <a:ext cx="1154576" cy="14668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14444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4BD1B4-0F61-4879-B423-A2E78733C07C}"/>
              </a:ext>
            </a:extLst>
          </p:cNvPr>
          <p:cNvSpPr>
            <a:spLocks noGrp="1"/>
          </p:cNvSpPr>
          <p:nvPr>
            <p:ph type="title"/>
          </p:nvPr>
        </p:nvSpPr>
        <p:spPr>
          <a:xfrm>
            <a:off x="457200" y="274638"/>
            <a:ext cx="8229600" cy="1143000"/>
          </a:xfrm>
        </p:spPr>
        <p:txBody>
          <a:bodyPr anchor="ctr">
            <a:normAutofit/>
          </a:bodyPr>
          <a:lstStyle/>
          <a:p>
            <a:r>
              <a:rPr kumimoji="1" lang="en-US" altLang="ja-JP" dirty="0"/>
              <a:t>Google Workspace</a:t>
            </a:r>
            <a:endParaRPr kumimoji="1" lang="ja-JP" altLang="en-US" dirty="0"/>
          </a:p>
        </p:txBody>
      </p:sp>
      <p:sp>
        <p:nvSpPr>
          <p:cNvPr id="3" name="コンテンツ プレースホルダー 2">
            <a:extLst>
              <a:ext uri="{FF2B5EF4-FFF2-40B4-BE49-F238E27FC236}">
                <a16:creationId xmlns:a16="http://schemas.microsoft.com/office/drawing/2014/main" id="{C53F659E-082A-4FEC-B440-2F4B2C560EF6}"/>
              </a:ext>
            </a:extLst>
          </p:cNvPr>
          <p:cNvSpPr>
            <a:spLocks noGrp="1"/>
          </p:cNvSpPr>
          <p:nvPr>
            <p:ph sz="half" idx="1"/>
          </p:nvPr>
        </p:nvSpPr>
        <p:spPr>
          <a:xfrm>
            <a:off x="457200" y="1600201"/>
            <a:ext cx="8507288" cy="4853134"/>
          </a:xfrm>
        </p:spPr>
        <p:txBody>
          <a:bodyPr>
            <a:noAutofit/>
          </a:bodyPr>
          <a:lstStyle/>
          <a:p>
            <a:pPr>
              <a:lnSpc>
                <a:spcPct val="90000"/>
              </a:lnSpc>
            </a:pPr>
            <a:r>
              <a:rPr kumimoji="1" lang="en-US" altLang="ja-JP" dirty="0"/>
              <a:t>Google Workspace</a:t>
            </a:r>
            <a:r>
              <a:rPr kumimoji="1" lang="ja-JP" altLang="en-US" dirty="0"/>
              <a:t> </a:t>
            </a:r>
            <a:r>
              <a:rPr kumimoji="1" lang="ja-JP" altLang="en-US" dirty="0">
                <a:sym typeface="Symbol" panose="05050102010706020507" pitchFamily="18" charset="2"/>
              </a:rPr>
              <a:t></a:t>
            </a:r>
            <a:r>
              <a:rPr kumimoji="1" lang="ja-JP" altLang="en-US" dirty="0"/>
              <a:t> 組織契約する</a:t>
            </a:r>
            <a:r>
              <a:rPr kumimoji="1" lang="en-US" altLang="ja-JP" dirty="0"/>
              <a:t>Google</a:t>
            </a:r>
            <a:r>
              <a:rPr lang="ja-JP" altLang="en-US" dirty="0"/>
              <a:t>サービス</a:t>
            </a:r>
            <a:endParaRPr lang="en-US" altLang="ja-JP" dirty="0"/>
          </a:p>
          <a:p>
            <a:pPr lvl="1">
              <a:lnSpc>
                <a:spcPct val="90000"/>
              </a:lnSpc>
            </a:pPr>
            <a:r>
              <a:rPr lang="ja-JP" altLang="en-US" dirty="0"/>
              <a:t>旧称 </a:t>
            </a:r>
            <a:r>
              <a:rPr lang="en-US" altLang="ja-JP" dirty="0"/>
              <a:t>G Suite</a:t>
            </a:r>
          </a:p>
          <a:p>
            <a:pPr>
              <a:lnSpc>
                <a:spcPct val="90000"/>
              </a:lnSpc>
            </a:pPr>
            <a:r>
              <a:rPr lang="ja-JP" altLang="en-US" dirty="0"/>
              <a:t>本</a:t>
            </a:r>
            <a:r>
              <a:rPr kumimoji="1" lang="ja-JP" altLang="en-US" dirty="0"/>
              <a:t>学での呼び名</a:t>
            </a:r>
            <a:r>
              <a:rPr kumimoji="1" lang="en-US" altLang="ja-JP" dirty="0"/>
              <a:t> = </a:t>
            </a:r>
            <a:r>
              <a:rPr kumimoji="1" lang="en-US" altLang="ja-JP" dirty="0">
                <a:solidFill>
                  <a:srgbClr val="00B050"/>
                </a:solidFill>
              </a:rPr>
              <a:t>ECCS</a:t>
            </a:r>
            <a:r>
              <a:rPr kumimoji="1" lang="ja-JP" altLang="en-US" dirty="0">
                <a:solidFill>
                  <a:srgbClr val="00B050"/>
                </a:solidFill>
              </a:rPr>
              <a:t>クラウドメール</a:t>
            </a:r>
            <a:endParaRPr kumimoji="1" lang="en-US" altLang="ja-JP" dirty="0">
              <a:solidFill>
                <a:srgbClr val="00B050"/>
              </a:solidFill>
            </a:endParaRPr>
          </a:p>
          <a:p>
            <a:pPr lvl="1">
              <a:lnSpc>
                <a:spcPct val="90000"/>
              </a:lnSpc>
            </a:pPr>
            <a:r>
              <a:rPr lang="ja-JP" altLang="en-US" dirty="0">
                <a:solidFill>
                  <a:srgbClr val="00B050"/>
                </a:solidFill>
              </a:rPr>
              <a:t>なんとか</a:t>
            </a:r>
            <a:r>
              <a:rPr lang="en-US" altLang="ja-JP" dirty="0">
                <a:solidFill>
                  <a:srgbClr val="00B050"/>
                </a:solidFill>
              </a:rPr>
              <a:t>@g.ecc.u-tokyo.ac.jp</a:t>
            </a:r>
            <a:r>
              <a:rPr lang="ja-JP" altLang="en-US" dirty="0"/>
              <a:t> という</a:t>
            </a:r>
            <a:r>
              <a:rPr lang="en-US" altLang="ja-JP" dirty="0"/>
              <a:t>Google</a:t>
            </a:r>
            <a:r>
              <a:rPr lang="ja-JP" altLang="en-US" dirty="0"/>
              <a:t>アカウント</a:t>
            </a:r>
            <a:endParaRPr lang="en-US" altLang="ja-JP" dirty="0"/>
          </a:p>
          <a:p>
            <a:pPr lvl="1">
              <a:lnSpc>
                <a:spcPct val="90000"/>
              </a:lnSpc>
            </a:pPr>
            <a:r>
              <a:rPr lang="ja-JP" altLang="en-US" dirty="0"/>
              <a:t>メールだけではなく様々なアプリが含まれるので〇〇メールという呼び方はやや誤解を招く</a:t>
            </a:r>
            <a:endParaRPr lang="en-US" altLang="ja-JP" dirty="0"/>
          </a:p>
          <a:p>
            <a:pPr>
              <a:lnSpc>
                <a:spcPct val="90000"/>
              </a:lnSpc>
            </a:pPr>
            <a:r>
              <a:rPr lang="ja-JP" altLang="en-US" dirty="0"/>
              <a:t>有効化（初めての方）、パスワード変更</a:t>
            </a:r>
            <a:endParaRPr lang="en-US" altLang="ja-JP" dirty="0"/>
          </a:p>
          <a:p>
            <a:pPr lvl="1"/>
            <a:r>
              <a:rPr lang="en-US" altLang="ja-JP" sz="1800" dirty="0">
                <a:hlinkClick r:id="rId2"/>
              </a:rPr>
              <a:t>https://utelecon.adm.u-tokyo.ac.jp/eccs_cloud_email</a:t>
            </a:r>
          </a:p>
          <a:p>
            <a:pPr>
              <a:lnSpc>
                <a:spcPct val="90000"/>
              </a:lnSpc>
            </a:pPr>
            <a:r>
              <a:rPr lang="ja-JP" altLang="en-US"/>
              <a:t>サインイン</a:t>
            </a:r>
            <a:endParaRPr lang="en-US" altLang="ja-JP" dirty="0"/>
          </a:p>
          <a:p>
            <a:pPr lvl="1">
              <a:lnSpc>
                <a:spcPct val="90000"/>
              </a:lnSpc>
            </a:pPr>
            <a:r>
              <a:rPr lang="ja-JP" altLang="en-US" sz="1800" dirty="0"/>
              <a:t>方法</a:t>
            </a:r>
            <a:r>
              <a:rPr lang="en-US" altLang="ja-JP" sz="1800" dirty="0"/>
              <a:t>1: </a:t>
            </a:r>
            <a:r>
              <a:rPr lang="ja-JP" altLang="en-US" sz="1800" dirty="0"/>
              <a:t>普通の</a:t>
            </a:r>
            <a:r>
              <a:rPr lang="en-US" altLang="ja-JP" sz="1800" dirty="0"/>
              <a:t>Google</a:t>
            </a:r>
            <a:r>
              <a:rPr lang="ja-JP" altLang="en-US" sz="1800" dirty="0"/>
              <a:t>ページでアカウント名 </a:t>
            </a:r>
            <a:r>
              <a:rPr lang="en-US" altLang="ja-JP" sz="1800" i="1" dirty="0">
                <a:solidFill>
                  <a:srgbClr val="00B050"/>
                </a:solidFill>
              </a:rPr>
              <a:t>xxxx</a:t>
            </a:r>
            <a:r>
              <a:rPr lang="en-US" altLang="ja-JP" sz="1800" dirty="0">
                <a:solidFill>
                  <a:srgbClr val="00B050"/>
                </a:solidFill>
              </a:rPr>
              <a:t>@g.ecc.u-tokyo.ac.jp</a:t>
            </a:r>
          </a:p>
          <a:p>
            <a:pPr lvl="1">
              <a:lnSpc>
                <a:spcPct val="90000"/>
              </a:lnSpc>
            </a:pPr>
            <a:r>
              <a:rPr lang="ja-JP" altLang="en-US" sz="1800" dirty="0"/>
              <a:t>方法</a:t>
            </a:r>
            <a:r>
              <a:rPr lang="en-US" altLang="ja-JP" sz="1800" dirty="0"/>
              <a:t>2: </a:t>
            </a:r>
            <a:r>
              <a:rPr lang="ja-JP" altLang="en-US" sz="1800" dirty="0"/>
              <a:t>専用サインインページ</a:t>
            </a:r>
            <a:r>
              <a:rPr lang="en-US" altLang="ja-JP" sz="1800" dirty="0">
                <a:hlinkClick r:id="rId3"/>
              </a:rPr>
              <a:t>https://mail.google.com/a/g.ecc.u-tokyo.ac.jp</a:t>
            </a:r>
            <a:endParaRPr lang="en-US" altLang="ja-JP" sz="1800" dirty="0"/>
          </a:p>
        </p:txBody>
      </p:sp>
      <p:sp>
        <p:nvSpPr>
          <p:cNvPr id="4" name="日付プレースホルダー 3">
            <a:extLst>
              <a:ext uri="{FF2B5EF4-FFF2-40B4-BE49-F238E27FC236}">
                <a16:creationId xmlns:a16="http://schemas.microsoft.com/office/drawing/2014/main" id="{E1DEDD0E-AD3E-4E37-9BB0-9A783D5DF5E6}"/>
              </a:ext>
            </a:extLst>
          </p:cNvPr>
          <p:cNvSpPr>
            <a:spLocks noGrp="1"/>
          </p:cNvSpPr>
          <p:nvPr>
            <p:ph type="dt" sz="half" idx="10"/>
          </p:nvPr>
        </p:nvSpPr>
        <p:spPr>
          <a:xfrm>
            <a:off x="457200" y="6356350"/>
            <a:ext cx="2133600" cy="365125"/>
          </a:xfrm>
        </p:spPr>
        <p:txBody>
          <a:bodyPr anchor="ctr">
            <a:normAutofit/>
          </a:bodyPr>
          <a:lstStyle/>
          <a:p>
            <a:pPr>
              <a:spcAft>
                <a:spcPts val="600"/>
              </a:spcAft>
            </a:pPr>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5C882A7D-05D0-443A-87C0-FCDAFB8D5CCB}"/>
              </a:ext>
            </a:extLst>
          </p:cNvPr>
          <p:cNvSpPr>
            <a:spLocks noGrp="1"/>
          </p:cNvSpPr>
          <p:nvPr>
            <p:ph type="ftr" sz="quarter" idx="11"/>
          </p:nvPr>
        </p:nvSpPr>
        <p:spPr>
          <a:xfrm>
            <a:off x="3124200" y="6356350"/>
            <a:ext cx="2895600" cy="365125"/>
          </a:xfrm>
        </p:spPr>
        <p:txBody>
          <a:bodyPr anchor="ctr">
            <a:normAutofit fontScale="92500" lnSpcReduction="20000"/>
          </a:bodyPr>
          <a:lstStyle/>
          <a:p>
            <a:pPr>
              <a:spcAft>
                <a:spcPts val="600"/>
              </a:spcAft>
            </a:pPr>
            <a:r>
              <a:rPr kumimoji="1" lang="en-US" altLang="ja-JP"/>
              <a:t>2022S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41AAA413-3F47-4E62-842D-82EC78C3B3EB}"/>
              </a:ext>
            </a:extLst>
          </p:cNvPr>
          <p:cNvSpPr>
            <a:spLocks noGrp="1"/>
          </p:cNvSpPr>
          <p:nvPr>
            <p:ph type="sldNum" sz="quarter" idx="12"/>
          </p:nvPr>
        </p:nvSpPr>
        <p:spPr>
          <a:xfrm>
            <a:off x="6553200" y="6356350"/>
            <a:ext cx="2133600" cy="365125"/>
          </a:xfrm>
        </p:spPr>
        <p:txBody>
          <a:bodyPr anchor="ctr">
            <a:normAutofit/>
          </a:bodyPr>
          <a:lstStyle/>
          <a:p>
            <a:pPr>
              <a:spcAft>
                <a:spcPts val="600"/>
              </a:spcAft>
            </a:pPr>
            <a:fld id="{EDF77D8D-9987-453A-9A05-EB91CA595C68}" type="slidenum">
              <a:rPr kumimoji="1" lang="ja-JP" altLang="en-US" smtClean="0"/>
              <a:pPr>
                <a:spcAft>
                  <a:spcPts val="600"/>
                </a:spcAft>
              </a:pPr>
              <a:t>13</a:t>
            </a:fld>
            <a:endParaRPr kumimoji="1" lang="ja-JP" altLang="en-US"/>
          </a:p>
        </p:txBody>
      </p:sp>
      <p:sp>
        <p:nvSpPr>
          <p:cNvPr id="7" name="正方形/長方形 6">
            <a:extLst>
              <a:ext uri="{FF2B5EF4-FFF2-40B4-BE49-F238E27FC236}">
                <a16:creationId xmlns:a16="http://schemas.microsoft.com/office/drawing/2014/main" id="{BB04BE31-6682-4C20-9E2E-18AB7DCD3F08}"/>
              </a:ext>
            </a:extLst>
          </p:cNvPr>
          <p:cNvSpPr/>
          <p:nvPr/>
        </p:nvSpPr>
        <p:spPr>
          <a:xfrm>
            <a:off x="6370442" y="3529866"/>
            <a:ext cx="928539" cy="1077218"/>
          </a:xfrm>
          <a:prstGeom prst="rect">
            <a:avLst/>
          </a:prstGeom>
        </p:spPr>
        <p:txBody>
          <a:bodyPr wrap="square">
            <a:spAutoFit/>
          </a:bodyPr>
          <a:lstStyle/>
          <a:p>
            <a:r>
              <a:rPr lang="ja-JP" altLang="en-US" sz="3200" dirty="0"/>
              <a:t>🙇‍♂️</a:t>
            </a:r>
          </a:p>
        </p:txBody>
      </p:sp>
      <p:pic>
        <p:nvPicPr>
          <p:cNvPr id="9" name="図 8">
            <a:extLst>
              <a:ext uri="{FF2B5EF4-FFF2-40B4-BE49-F238E27FC236}">
                <a16:creationId xmlns:a16="http://schemas.microsoft.com/office/drawing/2014/main" id="{3B17B3CD-B505-49CF-9FB5-27673E289E56}"/>
              </a:ext>
            </a:extLst>
          </p:cNvPr>
          <p:cNvPicPr>
            <a:picLocks noChangeAspect="1"/>
          </p:cNvPicPr>
          <p:nvPr/>
        </p:nvPicPr>
        <p:blipFill>
          <a:blip r:embed="rId4"/>
          <a:stretch>
            <a:fillRect/>
          </a:stretch>
        </p:blipFill>
        <p:spPr>
          <a:xfrm>
            <a:off x="6834712" y="27527"/>
            <a:ext cx="2268942" cy="667224"/>
          </a:xfrm>
          <a:prstGeom prst="rect">
            <a:avLst/>
          </a:prstGeom>
        </p:spPr>
      </p:pic>
      <p:sp>
        <p:nvSpPr>
          <p:cNvPr id="10" name="正方形/長方形 9">
            <a:extLst>
              <a:ext uri="{FF2B5EF4-FFF2-40B4-BE49-F238E27FC236}">
                <a16:creationId xmlns:a16="http://schemas.microsoft.com/office/drawing/2014/main" id="{47BD458E-BE49-4E2A-809E-70579510CEDA}"/>
              </a:ext>
            </a:extLst>
          </p:cNvPr>
          <p:cNvSpPr/>
          <p:nvPr/>
        </p:nvSpPr>
        <p:spPr>
          <a:xfrm>
            <a:off x="802838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4206072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26F9A8B4-EC08-41E7-9F08-1086A5D7F3BF}"/>
              </a:ext>
            </a:extLst>
          </p:cNvPr>
          <p:cNvSpPr>
            <a:spLocks noGrp="1"/>
          </p:cNvSpPr>
          <p:nvPr>
            <p:ph idx="1"/>
          </p:nvPr>
        </p:nvSpPr>
        <p:spPr>
          <a:xfrm>
            <a:off x="179513" y="1500174"/>
            <a:ext cx="8964487" cy="4525963"/>
          </a:xfrm>
        </p:spPr>
        <p:txBody>
          <a:bodyPr>
            <a:normAutofit/>
          </a:bodyPr>
          <a:lstStyle/>
          <a:p>
            <a:r>
              <a:rPr lang="ja-JP" altLang="en-US"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有効化してから実際にサインイン可能になるまで少々</a:t>
            </a:r>
            <a:r>
              <a:rPr lang="en-US" altLang="ja-JP"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 </a:t>
            </a:r>
            <a:r>
              <a:rPr lang="en-US" altLang="ja-JP" sz="2800" dirty="0">
                <a:solidFill>
                  <a:srgbClr val="FF0000"/>
                </a:solidFill>
                <a:effectLst>
                  <a:outerShdw blurRad="127000" algn="tl" rotWithShape="0">
                    <a:schemeClr val="bg1">
                      <a:alpha val="90000"/>
                    </a:schemeClr>
                  </a:outerShdw>
                </a:effectLst>
                <a:latin typeface="+mj-lt"/>
                <a:ea typeface="+mj-ea"/>
                <a:cs typeface="+mj-cs"/>
              </a:rPr>
              <a:t>(</a:t>
            </a:r>
            <a:r>
              <a:rPr lang="ja-JP" altLang="en-US" sz="2800" dirty="0">
                <a:solidFill>
                  <a:srgbClr val="FF0000"/>
                </a:solidFill>
                <a:effectLst>
                  <a:outerShdw blurRad="127000" algn="tl" rotWithShape="0">
                    <a:schemeClr val="bg1">
                      <a:alpha val="90000"/>
                    </a:schemeClr>
                  </a:outerShdw>
                </a:effectLst>
                <a:latin typeface="+mj-lt"/>
                <a:ea typeface="+mj-ea"/>
                <a:cs typeface="+mj-cs"/>
              </a:rPr>
              <a:t>最大</a:t>
            </a:r>
            <a:r>
              <a:rPr lang="en-US" altLang="ja-JP" sz="2800" dirty="0">
                <a:solidFill>
                  <a:srgbClr val="FF0000"/>
                </a:solidFill>
                <a:effectLst>
                  <a:outerShdw blurRad="127000" algn="tl" rotWithShape="0">
                    <a:schemeClr val="bg1">
                      <a:alpha val="90000"/>
                    </a:schemeClr>
                  </a:outerShdw>
                </a:effectLst>
                <a:latin typeface="+mj-lt"/>
                <a:ea typeface="+mj-ea"/>
                <a:cs typeface="+mj-cs"/>
              </a:rPr>
              <a:t>1</a:t>
            </a:r>
            <a:r>
              <a:rPr lang="ja-JP" altLang="en-US" sz="2800" dirty="0">
                <a:solidFill>
                  <a:srgbClr val="FF0000"/>
                </a:solidFill>
                <a:effectLst>
                  <a:outerShdw blurRad="127000" algn="tl" rotWithShape="0">
                    <a:schemeClr val="bg1">
                      <a:alpha val="90000"/>
                    </a:schemeClr>
                  </a:outerShdw>
                </a:effectLst>
                <a:latin typeface="+mj-lt"/>
                <a:ea typeface="+mj-ea"/>
                <a:cs typeface="+mj-cs"/>
              </a:rPr>
              <a:t>時間</a:t>
            </a:r>
            <a:r>
              <a:rPr lang="en-US" altLang="ja-JP" sz="2800" dirty="0">
                <a:solidFill>
                  <a:srgbClr val="FF0000"/>
                </a:solidFill>
                <a:effectLst>
                  <a:outerShdw blurRad="127000" algn="tl" rotWithShape="0">
                    <a:schemeClr val="bg1">
                      <a:alpha val="90000"/>
                    </a:schemeClr>
                  </a:outerShdw>
                </a:effectLst>
                <a:latin typeface="+mj-lt"/>
                <a:ea typeface="+mj-ea"/>
                <a:cs typeface="+mj-cs"/>
              </a:rPr>
              <a:t>) </a:t>
            </a:r>
            <a:r>
              <a:rPr lang="ja-JP" altLang="en-US" sz="2800" dirty="0">
                <a:solidFill>
                  <a:srgbClr val="FF0000"/>
                </a:solidFill>
                <a:effectLst>
                  <a:outerShdw blurRad="127000" algn="tl" rotWithShape="0">
                    <a:schemeClr val="bg1">
                      <a:alpha val="90000"/>
                    </a:schemeClr>
                  </a:outerShdw>
                </a:effectLst>
                <a:latin typeface="+mj-lt"/>
                <a:ea typeface="+mj-ea"/>
                <a:cs typeface="+mj-cs"/>
              </a:rPr>
              <a:t>お待ち</a:t>
            </a:r>
            <a:r>
              <a:rPr lang="ja-JP" altLang="en-US"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ください</a:t>
            </a:r>
            <a:endParaRPr lang="en-US" altLang="ja-JP" sz="28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endParaRPr>
          </a:p>
          <a:p>
            <a:pPr lvl="1"/>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正確には</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 </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毎時 </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(00</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分</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 に有効化が</a:t>
            </a:r>
            <a:r>
              <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Google</a:t>
            </a:r>
            <a:r>
              <a:rPr lang="ja-JP" altLang="en-US"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rPr>
              <a:t>のシステムに反映されます</a:t>
            </a:r>
            <a:endParaRPr lang="en-US" altLang="ja-JP" sz="2400" dirty="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endParaRPr>
          </a:p>
        </p:txBody>
      </p:sp>
      <p:sp>
        <p:nvSpPr>
          <p:cNvPr id="2" name="タイトル 1">
            <a:extLst>
              <a:ext uri="{FF2B5EF4-FFF2-40B4-BE49-F238E27FC236}">
                <a16:creationId xmlns:a16="http://schemas.microsoft.com/office/drawing/2014/main" id="{4ABF74A9-6BA5-471B-9CC4-823D287EE064}"/>
              </a:ext>
            </a:extLst>
          </p:cNvPr>
          <p:cNvSpPr>
            <a:spLocks noGrp="1"/>
          </p:cNvSpPr>
          <p:nvPr>
            <p:ph type="title"/>
          </p:nvPr>
        </p:nvSpPr>
        <p:spPr>
          <a:xfrm>
            <a:off x="457200" y="274638"/>
            <a:ext cx="8435280" cy="1143000"/>
          </a:xfrm>
        </p:spPr>
        <p:txBody>
          <a:bodyPr>
            <a:normAutofit fontScale="90000"/>
          </a:bodyPr>
          <a:lstStyle/>
          <a:p>
            <a:r>
              <a:rPr lang="en-US" altLang="ja-JP" dirty="0"/>
              <a:t>Google Workspace</a:t>
            </a:r>
            <a:r>
              <a:rPr kumimoji="1" lang="ja-JP" altLang="en-US" dirty="0"/>
              <a:t>サインイン時の罠</a:t>
            </a:r>
          </a:p>
        </p:txBody>
      </p:sp>
      <p:sp>
        <p:nvSpPr>
          <p:cNvPr id="4" name="日付プレースホルダー 3">
            <a:extLst>
              <a:ext uri="{FF2B5EF4-FFF2-40B4-BE49-F238E27FC236}">
                <a16:creationId xmlns:a16="http://schemas.microsoft.com/office/drawing/2014/main" id="{08B092CC-D7B8-4326-8FEB-0563B2ABDBF3}"/>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EC4B67DF-CAC6-4526-9B7E-A8017F3E0B5E}"/>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E12023A4-A496-42A4-B1D1-F95A92CDCABB}"/>
              </a:ext>
            </a:extLst>
          </p:cNvPr>
          <p:cNvSpPr>
            <a:spLocks noGrp="1"/>
          </p:cNvSpPr>
          <p:nvPr>
            <p:ph type="sldNum" sz="quarter" idx="12"/>
          </p:nvPr>
        </p:nvSpPr>
        <p:spPr/>
        <p:txBody>
          <a:bodyPr/>
          <a:lstStyle/>
          <a:p>
            <a:fld id="{EDF77D8D-9987-453A-9A05-EB91CA595C68}" type="slidenum">
              <a:rPr kumimoji="1" lang="ja-JP" altLang="en-US" smtClean="0"/>
              <a:pPr/>
              <a:t>14</a:t>
            </a:fld>
            <a:endParaRPr kumimoji="1" lang="ja-JP" altLang="en-US"/>
          </a:p>
        </p:txBody>
      </p:sp>
      <p:sp>
        <p:nvSpPr>
          <p:cNvPr id="8" name="正方形/長方形 7">
            <a:extLst>
              <a:ext uri="{FF2B5EF4-FFF2-40B4-BE49-F238E27FC236}">
                <a16:creationId xmlns:a16="http://schemas.microsoft.com/office/drawing/2014/main" id="{8416FD94-1D2B-40C2-BA5B-6E3BA45E2BC7}"/>
              </a:ext>
            </a:extLst>
          </p:cNvPr>
          <p:cNvSpPr/>
          <p:nvPr/>
        </p:nvSpPr>
        <p:spPr>
          <a:xfrm>
            <a:off x="-7070" y="12356"/>
            <a:ext cx="928539" cy="1446550"/>
          </a:xfrm>
          <a:prstGeom prst="rect">
            <a:avLst/>
          </a:prstGeom>
        </p:spPr>
        <p:txBody>
          <a:bodyPr wrap="square">
            <a:spAutoFit/>
          </a:bodyPr>
          <a:lstStyle/>
          <a:p>
            <a:r>
              <a:rPr lang="ja-JP" altLang="en-US" sz="4400" dirty="0"/>
              <a:t>🙇‍♂️</a:t>
            </a:r>
          </a:p>
        </p:txBody>
      </p:sp>
    </p:spTree>
    <p:extLst>
      <p:ext uri="{BB962C8B-B14F-4D97-AF65-F5344CB8AC3E}">
        <p14:creationId xmlns:p14="http://schemas.microsoft.com/office/powerpoint/2010/main" val="3362630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78D9EF-F4DC-4FF8-9592-5BD9DC4C48CA}"/>
              </a:ext>
            </a:extLst>
          </p:cNvPr>
          <p:cNvSpPr>
            <a:spLocks noGrp="1"/>
          </p:cNvSpPr>
          <p:nvPr>
            <p:ph type="title"/>
          </p:nvPr>
        </p:nvSpPr>
        <p:spPr/>
        <p:txBody>
          <a:bodyPr/>
          <a:lstStyle/>
          <a:p>
            <a:r>
              <a:rPr kumimoji="1" lang="en-US" altLang="ja-JP" dirty="0"/>
              <a:t>Google Workspace</a:t>
            </a:r>
            <a:r>
              <a:rPr kumimoji="1" lang="ja-JP" altLang="en-US" dirty="0"/>
              <a:t>機能</a:t>
            </a:r>
          </a:p>
        </p:txBody>
      </p:sp>
      <p:sp>
        <p:nvSpPr>
          <p:cNvPr id="3" name="コンテンツ プレースホルダー 2">
            <a:extLst>
              <a:ext uri="{FF2B5EF4-FFF2-40B4-BE49-F238E27FC236}">
                <a16:creationId xmlns:a16="http://schemas.microsoft.com/office/drawing/2014/main" id="{A5A349C0-1D41-4805-BFD2-C23D14EDB68D}"/>
              </a:ext>
            </a:extLst>
          </p:cNvPr>
          <p:cNvSpPr>
            <a:spLocks noGrp="1"/>
          </p:cNvSpPr>
          <p:nvPr>
            <p:ph idx="1"/>
          </p:nvPr>
        </p:nvSpPr>
        <p:spPr>
          <a:xfrm>
            <a:off x="457200" y="1500174"/>
            <a:ext cx="5698976" cy="4525963"/>
          </a:xfrm>
        </p:spPr>
        <p:txBody>
          <a:bodyPr/>
          <a:lstStyle/>
          <a:p>
            <a:r>
              <a:rPr lang="ja-JP" altLang="en-US" dirty="0">
                <a:solidFill>
                  <a:srgbClr val="00B050"/>
                </a:solidFill>
              </a:rPr>
              <a:t>ファイル共有</a:t>
            </a:r>
            <a:r>
              <a:rPr lang="en-US" altLang="ja-JP" dirty="0">
                <a:solidFill>
                  <a:srgbClr val="00B050"/>
                </a:solidFill>
              </a:rPr>
              <a:t>: Google Drive</a:t>
            </a:r>
          </a:p>
          <a:p>
            <a:r>
              <a:rPr kumimoji="1" lang="ja-JP" altLang="en-US" dirty="0"/>
              <a:t>文書作成</a:t>
            </a:r>
            <a:r>
              <a:rPr kumimoji="1" lang="en-US" altLang="ja-JP" dirty="0"/>
              <a:t>: Google Document, Spreadsheet, Presentation</a:t>
            </a:r>
          </a:p>
          <a:p>
            <a:r>
              <a:rPr lang="ja-JP" altLang="en-US" dirty="0"/>
              <a:t>アンケート</a:t>
            </a:r>
            <a:r>
              <a:rPr lang="en-US" altLang="ja-JP" dirty="0"/>
              <a:t>: Google </a:t>
            </a:r>
            <a:r>
              <a:rPr lang="ja-JP" altLang="en-US" dirty="0"/>
              <a:t>フォーム</a:t>
            </a:r>
            <a:endParaRPr lang="en-US" altLang="ja-JP" dirty="0"/>
          </a:p>
          <a:p>
            <a:r>
              <a:rPr kumimoji="1" lang="en-US" altLang="ja-JP" dirty="0"/>
              <a:t>Web</a:t>
            </a:r>
            <a:r>
              <a:rPr kumimoji="1" lang="ja-JP" altLang="en-US" dirty="0"/>
              <a:t>会議</a:t>
            </a:r>
            <a:r>
              <a:rPr kumimoji="1" lang="en-US" altLang="ja-JP" dirty="0"/>
              <a:t>: Google Meet</a:t>
            </a:r>
          </a:p>
          <a:p>
            <a:r>
              <a:rPr lang="en-US" altLang="ja-JP" dirty="0"/>
              <a:t>LMS</a:t>
            </a:r>
            <a:r>
              <a:rPr lang="ja-JP" altLang="en-US" dirty="0"/>
              <a:t>的機能</a:t>
            </a:r>
            <a:r>
              <a:rPr lang="en-US" altLang="ja-JP" dirty="0"/>
              <a:t>: Google Classroom</a:t>
            </a:r>
            <a:endParaRPr kumimoji="1" lang="ja-JP" altLang="en-US" dirty="0"/>
          </a:p>
        </p:txBody>
      </p:sp>
      <p:sp>
        <p:nvSpPr>
          <p:cNvPr id="4" name="日付プレースホルダー 3">
            <a:extLst>
              <a:ext uri="{FF2B5EF4-FFF2-40B4-BE49-F238E27FC236}">
                <a16:creationId xmlns:a16="http://schemas.microsoft.com/office/drawing/2014/main" id="{95696B4E-4C18-4D8E-B277-0AA83A14D8A7}"/>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AF5D3428-9E43-4F9C-93AC-C163F5A32B1F}"/>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DCB5FA33-5E31-4EF5-A5FE-4C189BC43687}"/>
              </a:ext>
            </a:extLst>
          </p:cNvPr>
          <p:cNvSpPr>
            <a:spLocks noGrp="1"/>
          </p:cNvSpPr>
          <p:nvPr>
            <p:ph type="sldNum" sz="quarter" idx="12"/>
          </p:nvPr>
        </p:nvSpPr>
        <p:spPr/>
        <p:txBody>
          <a:bodyPr/>
          <a:lstStyle/>
          <a:p>
            <a:fld id="{EDF77D8D-9987-453A-9A05-EB91CA595C68}" type="slidenum">
              <a:rPr kumimoji="1" lang="ja-JP" altLang="en-US" smtClean="0"/>
              <a:pPr/>
              <a:t>15</a:t>
            </a:fld>
            <a:endParaRPr kumimoji="1" lang="ja-JP" altLang="en-US"/>
          </a:p>
        </p:txBody>
      </p:sp>
      <p:pic>
        <p:nvPicPr>
          <p:cNvPr id="8" name="図 7" descr="コンピューターのスクリーンショット&#10;&#10;自動的に生成された説明">
            <a:extLst>
              <a:ext uri="{FF2B5EF4-FFF2-40B4-BE49-F238E27FC236}">
                <a16:creationId xmlns:a16="http://schemas.microsoft.com/office/drawing/2014/main" id="{2D9F5EA4-6E11-48EA-B4CD-16DB2DC58F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2522" y="3692525"/>
            <a:ext cx="3687950" cy="2765963"/>
          </a:xfrm>
          <a:prstGeom prst="rect">
            <a:avLst/>
          </a:prstGeom>
          <a:noFill/>
        </p:spPr>
      </p:pic>
      <p:pic>
        <p:nvPicPr>
          <p:cNvPr id="12" name="図 11">
            <a:extLst>
              <a:ext uri="{FF2B5EF4-FFF2-40B4-BE49-F238E27FC236}">
                <a16:creationId xmlns:a16="http://schemas.microsoft.com/office/drawing/2014/main" id="{77C7F5E5-A79C-41F1-B65A-761C74FE328F}"/>
              </a:ext>
            </a:extLst>
          </p:cNvPr>
          <p:cNvPicPr>
            <a:picLocks noChangeAspect="1"/>
          </p:cNvPicPr>
          <p:nvPr/>
        </p:nvPicPr>
        <p:blipFill>
          <a:blip r:embed="rId3"/>
          <a:stretch>
            <a:fillRect/>
          </a:stretch>
        </p:blipFill>
        <p:spPr>
          <a:xfrm>
            <a:off x="6876256" y="27879"/>
            <a:ext cx="2267744" cy="666872"/>
          </a:xfrm>
          <a:prstGeom prst="rect">
            <a:avLst/>
          </a:prstGeom>
        </p:spPr>
      </p:pic>
    </p:spTree>
    <p:extLst>
      <p:ext uri="{BB962C8B-B14F-4D97-AF65-F5344CB8AC3E}">
        <p14:creationId xmlns:p14="http://schemas.microsoft.com/office/powerpoint/2010/main" val="2373057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E20431-FEB3-4FC2-9E10-62EB9DB568E1}"/>
              </a:ext>
            </a:extLst>
          </p:cNvPr>
          <p:cNvSpPr>
            <a:spLocks noGrp="1"/>
          </p:cNvSpPr>
          <p:nvPr>
            <p:ph type="title"/>
          </p:nvPr>
        </p:nvSpPr>
        <p:spPr/>
        <p:txBody>
          <a:bodyPr>
            <a:normAutofit/>
          </a:bodyPr>
          <a:lstStyle/>
          <a:p>
            <a:r>
              <a:rPr kumimoji="1" lang="en-US" altLang="ja-JP" dirty="0"/>
              <a:t>M</a:t>
            </a:r>
            <a:r>
              <a:rPr kumimoji="1" lang="ja-JP" altLang="en-US" dirty="0"/>
              <a:t>と</a:t>
            </a:r>
            <a:r>
              <a:rPr kumimoji="1" lang="en-US" altLang="ja-JP" dirty="0"/>
              <a:t>G</a:t>
            </a:r>
            <a:r>
              <a:rPr kumimoji="1" lang="ja-JP" altLang="en-US" dirty="0"/>
              <a:t>の一番基本の使い道</a:t>
            </a:r>
          </a:p>
        </p:txBody>
      </p:sp>
      <p:sp>
        <p:nvSpPr>
          <p:cNvPr id="3" name="コンテンツ プレースホルダー 2">
            <a:extLst>
              <a:ext uri="{FF2B5EF4-FFF2-40B4-BE49-F238E27FC236}">
                <a16:creationId xmlns:a16="http://schemas.microsoft.com/office/drawing/2014/main" id="{D49E22C3-A1D7-46EE-8BBF-C71E4F0E6FE2}"/>
              </a:ext>
            </a:extLst>
          </p:cNvPr>
          <p:cNvSpPr>
            <a:spLocks noGrp="1"/>
          </p:cNvSpPr>
          <p:nvPr>
            <p:ph idx="1"/>
          </p:nvPr>
        </p:nvSpPr>
        <p:spPr/>
        <p:txBody>
          <a:bodyPr>
            <a:normAutofit/>
          </a:bodyPr>
          <a:lstStyle/>
          <a:p>
            <a:r>
              <a:rPr lang="ja-JP" altLang="en-US" dirty="0">
                <a:solidFill>
                  <a:srgbClr val="FF0000"/>
                </a:solidFill>
              </a:rPr>
              <a:t>メールで添付送信</a:t>
            </a:r>
            <a:r>
              <a:rPr lang="ja-JP" altLang="en-US" dirty="0"/>
              <a:t> </a:t>
            </a:r>
            <a:r>
              <a:rPr lang="ja-JP" altLang="en-US" dirty="0">
                <a:solidFill>
                  <a:srgbClr val="00B050"/>
                </a:solidFill>
                <a:sym typeface="Symbol" panose="05050102010706020507" pitchFamily="18" charset="2"/>
              </a:rPr>
              <a:t> </a:t>
            </a:r>
            <a:r>
              <a:rPr lang="ja-JP" altLang="en-US" dirty="0">
                <a:solidFill>
                  <a:srgbClr val="00B050"/>
                </a:solidFill>
              </a:rPr>
              <a:t>ドキュメントの共有</a:t>
            </a:r>
            <a:endParaRPr lang="en-US" altLang="ja-JP" dirty="0">
              <a:solidFill>
                <a:srgbClr val="00B050"/>
              </a:solidFill>
            </a:endParaRPr>
          </a:p>
          <a:p>
            <a:r>
              <a:rPr lang="ja-JP" altLang="en-US" dirty="0"/>
              <a:t>以下のような場面で「ドキュメントの共有が正解かも」と考え直す</a:t>
            </a:r>
            <a:endParaRPr lang="en-US" altLang="ja-JP" dirty="0"/>
          </a:p>
          <a:p>
            <a:pPr lvl="1"/>
            <a:r>
              <a:rPr lang="ja-JP" altLang="en-US" dirty="0"/>
              <a:t>「添付した</a:t>
            </a:r>
            <a:r>
              <a:rPr lang="en-US" altLang="ja-JP" dirty="0"/>
              <a:t>Excel</a:t>
            </a:r>
            <a:r>
              <a:rPr lang="ja-JP" altLang="en-US" dirty="0"/>
              <a:t>に</a:t>
            </a:r>
            <a:r>
              <a:rPr lang="ja-JP" altLang="en-US" dirty="0">
                <a:solidFill>
                  <a:srgbClr val="00B050"/>
                </a:solidFill>
              </a:rPr>
              <a:t>記入して返送</a:t>
            </a:r>
            <a:r>
              <a:rPr lang="ja-JP" altLang="en-US" dirty="0"/>
              <a:t>ください」</a:t>
            </a:r>
            <a:endParaRPr lang="en-US" altLang="ja-JP" dirty="0"/>
          </a:p>
          <a:p>
            <a:pPr lvl="1"/>
            <a:r>
              <a:rPr lang="ja-JP" altLang="en-US" dirty="0"/>
              <a:t>大勢で</a:t>
            </a:r>
            <a:r>
              <a:rPr lang="ja-JP" altLang="en-US" dirty="0">
                <a:solidFill>
                  <a:srgbClr val="00B050"/>
                </a:solidFill>
              </a:rPr>
              <a:t>共同編集</a:t>
            </a:r>
            <a:r>
              <a:rPr lang="ja-JP" altLang="en-US" dirty="0"/>
              <a:t>（予算申請書類）</a:t>
            </a:r>
            <a:endParaRPr lang="en-US" altLang="ja-JP" dirty="0"/>
          </a:p>
          <a:p>
            <a:pPr lvl="1"/>
            <a:r>
              <a:rPr lang="ja-JP" altLang="en-US" dirty="0">
                <a:solidFill>
                  <a:srgbClr val="00B050"/>
                </a:solidFill>
              </a:rPr>
              <a:t>大量</a:t>
            </a:r>
            <a:r>
              <a:rPr lang="ja-JP" altLang="en-US" dirty="0"/>
              <a:t>の会議資料（</a:t>
            </a:r>
            <a:r>
              <a:rPr lang="ja-JP" altLang="en-US" dirty="0">
                <a:sym typeface="Symbol" panose="05050102010706020507" pitchFamily="18" charset="2"/>
              </a:rPr>
              <a:t></a:t>
            </a:r>
            <a:r>
              <a:rPr lang="ja-JP" altLang="en-US" dirty="0"/>
              <a:t>フォルダを共有）</a:t>
            </a:r>
            <a:endParaRPr lang="en-US" altLang="ja-JP" dirty="0"/>
          </a:p>
          <a:p>
            <a:pPr lvl="1"/>
            <a:r>
              <a:rPr lang="ja-JP" altLang="en-US" dirty="0">
                <a:solidFill>
                  <a:srgbClr val="00B050"/>
                </a:solidFill>
              </a:rPr>
              <a:t>固定メンバー</a:t>
            </a:r>
            <a:r>
              <a:rPr lang="ja-JP" altLang="en-US" dirty="0"/>
              <a:t>での</a:t>
            </a:r>
            <a:r>
              <a:rPr lang="ja-JP" altLang="en-US" dirty="0">
                <a:solidFill>
                  <a:srgbClr val="00B050"/>
                </a:solidFill>
              </a:rPr>
              <a:t>定期的</a:t>
            </a:r>
            <a:r>
              <a:rPr lang="ja-JP" altLang="en-US" dirty="0"/>
              <a:t>な会議資料（専攻会議、教授会）</a:t>
            </a:r>
            <a:endParaRPr lang="en-US" altLang="ja-JP" dirty="0"/>
          </a:p>
        </p:txBody>
      </p:sp>
      <p:sp>
        <p:nvSpPr>
          <p:cNvPr id="4" name="日付プレースホルダー 3">
            <a:extLst>
              <a:ext uri="{FF2B5EF4-FFF2-40B4-BE49-F238E27FC236}">
                <a16:creationId xmlns:a16="http://schemas.microsoft.com/office/drawing/2014/main" id="{8ABE6A55-4B54-4371-96AD-D1ED159AC6FA}"/>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A9A83184-B540-4A03-9909-C196C851D6F8}"/>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B6D75339-2FA0-4D82-AC04-682FC918E513}"/>
              </a:ext>
            </a:extLst>
          </p:cNvPr>
          <p:cNvSpPr>
            <a:spLocks noGrp="1"/>
          </p:cNvSpPr>
          <p:nvPr>
            <p:ph type="sldNum" sz="quarter" idx="12"/>
          </p:nvPr>
        </p:nvSpPr>
        <p:spPr/>
        <p:txBody>
          <a:bodyPr/>
          <a:lstStyle/>
          <a:p>
            <a:fld id="{EDF77D8D-9987-453A-9A05-EB91CA595C68}" type="slidenum">
              <a:rPr kumimoji="1" lang="ja-JP" altLang="en-US" smtClean="0"/>
              <a:pPr/>
              <a:t>16</a:t>
            </a:fld>
            <a:endParaRPr kumimoji="1" lang="ja-JP" altLang="en-US"/>
          </a:p>
        </p:txBody>
      </p:sp>
    </p:spTree>
    <p:extLst>
      <p:ext uri="{BB962C8B-B14F-4D97-AF65-F5344CB8AC3E}">
        <p14:creationId xmlns:p14="http://schemas.microsoft.com/office/powerpoint/2010/main" val="2679576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F1234B-7A88-4977-9CB2-BC8718690EC2}"/>
              </a:ext>
            </a:extLst>
          </p:cNvPr>
          <p:cNvSpPr>
            <a:spLocks noGrp="1"/>
          </p:cNvSpPr>
          <p:nvPr>
            <p:ph type="title"/>
          </p:nvPr>
        </p:nvSpPr>
        <p:spPr/>
        <p:txBody>
          <a:bodyPr>
            <a:normAutofit/>
          </a:bodyPr>
          <a:lstStyle/>
          <a:p>
            <a:r>
              <a:rPr lang="ja-JP" altLang="en-US" dirty="0"/>
              <a:t>ドキュメント共有を使いこなす</a:t>
            </a:r>
            <a:endParaRPr kumimoji="1" lang="ja-JP" altLang="en-US" dirty="0"/>
          </a:p>
        </p:txBody>
      </p:sp>
      <p:sp>
        <p:nvSpPr>
          <p:cNvPr id="3" name="コンテンツ プレースホルダー 2">
            <a:extLst>
              <a:ext uri="{FF2B5EF4-FFF2-40B4-BE49-F238E27FC236}">
                <a16:creationId xmlns:a16="http://schemas.microsoft.com/office/drawing/2014/main" id="{3E27775D-4DDF-4485-8CDE-4D316F80A72E}"/>
              </a:ext>
            </a:extLst>
          </p:cNvPr>
          <p:cNvSpPr>
            <a:spLocks noGrp="1"/>
          </p:cNvSpPr>
          <p:nvPr>
            <p:ph idx="1"/>
          </p:nvPr>
        </p:nvSpPr>
        <p:spPr/>
        <p:txBody>
          <a:bodyPr>
            <a:normAutofit lnSpcReduction="10000"/>
          </a:bodyPr>
          <a:lstStyle/>
          <a:p>
            <a:r>
              <a:rPr lang="ja-JP" altLang="en-US" dirty="0"/>
              <a:t>メール添付をやめられない（まっとうな）理由は情報漏洩への不安か</a:t>
            </a:r>
            <a:endParaRPr lang="en-US" altLang="ja-JP" dirty="0"/>
          </a:p>
          <a:p>
            <a:r>
              <a:rPr lang="ja-JP" altLang="en-US" dirty="0"/>
              <a:t>共有範囲を理解して設定</a:t>
            </a:r>
            <a:endParaRPr lang="en-US" altLang="ja-JP" dirty="0"/>
          </a:p>
          <a:p>
            <a:pPr lvl="1"/>
            <a:r>
              <a:rPr kumimoji="1" lang="ja-JP" altLang="en-US" dirty="0">
                <a:solidFill>
                  <a:srgbClr val="00B050"/>
                </a:solidFill>
              </a:rPr>
              <a:t>特定の人</a:t>
            </a:r>
            <a:r>
              <a:rPr kumimoji="1" lang="ja-JP" altLang="en-US" dirty="0"/>
              <a:t>を指定</a:t>
            </a:r>
            <a:endParaRPr kumimoji="1" lang="en-US" altLang="ja-JP" dirty="0"/>
          </a:p>
          <a:p>
            <a:pPr lvl="1"/>
            <a:r>
              <a:rPr lang="ja-JP" altLang="en-US" dirty="0">
                <a:solidFill>
                  <a:srgbClr val="00B050"/>
                </a:solidFill>
              </a:rPr>
              <a:t>大学内なら</a:t>
            </a:r>
            <a:r>
              <a:rPr lang="ja-JP" altLang="en-US" dirty="0"/>
              <a:t>誰でも</a:t>
            </a:r>
            <a:endParaRPr lang="en-US" altLang="ja-JP" dirty="0"/>
          </a:p>
          <a:p>
            <a:pPr lvl="1"/>
            <a:r>
              <a:rPr kumimoji="1" lang="ja-JP" altLang="en-US" dirty="0"/>
              <a:t>誰でも</a:t>
            </a:r>
            <a:endParaRPr kumimoji="1" lang="en-US" altLang="ja-JP" dirty="0"/>
          </a:p>
          <a:p>
            <a:r>
              <a:rPr kumimoji="1" lang="ja-JP" altLang="en-US" dirty="0"/>
              <a:t>そのほかの設定</a:t>
            </a:r>
            <a:endParaRPr kumimoji="1" lang="en-US" altLang="ja-JP" dirty="0"/>
          </a:p>
          <a:p>
            <a:pPr lvl="1"/>
            <a:r>
              <a:rPr lang="ja-JP" altLang="en-US" dirty="0"/>
              <a:t>検索で見つかるか否か </a:t>
            </a:r>
            <a:r>
              <a:rPr lang="en-US" altLang="ja-JP" dirty="0"/>
              <a:t>(Google)</a:t>
            </a:r>
          </a:p>
          <a:p>
            <a:pPr lvl="1"/>
            <a:r>
              <a:rPr kumimoji="1" lang="ja-JP" altLang="en-US" dirty="0">
                <a:solidFill>
                  <a:srgbClr val="00B050"/>
                </a:solidFill>
              </a:rPr>
              <a:t>ダウンロード</a:t>
            </a:r>
            <a:r>
              <a:rPr lang="ja-JP" altLang="en-US" dirty="0">
                <a:solidFill>
                  <a:srgbClr val="00B050"/>
                </a:solidFill>
              </a:rPr>
              <a:t>不可</a:t>
            </a:r>
            <a:endParaRPr lang="en-US" altLang="ja-JP" dirty="0">
              <a:solidFill>
                <a:srgbClr val="00B050"/>
              </a:solidFill>
            </a:endParaRPr>
          </a:p>
        </p:txBody>
      </p:sp>
      <p:sp>
        <p:nvSpPr>
          <p:cNvPr id="4" name="日付プレースホルダー 3">
            <a:extLst>
              <a:ext uri="{FF2B5EF4-FFF2-40B4-BE49-F238E27FC236}">
                <a16:creationId xmlns:a16="http://schemas.microsoft.com/office/drawing/2014/main" id="{DE993B99-D5DA-4214-A47B-79D464CDAC16}"/>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EBD93D34-8156-49F6-BAAE-FB8EB8AA6B67}"/>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EE8FD0B2-0283-445E-A1D2-A265C20056D5}"/>
              </a:ext>
            </a:extLst>
          </p:cNvPr>
          <p:cNvSpPr>
            <a:spLocks noGrp="1"/>
          </p:cNvSpPr>
          <p:nvPr>
            <p:ph type="sldNum" sz="quarter" idx="12"/>
          </p:nvPr>
        </p:nvSpPr>
        <p:spPr/>
        <p:txBody>
          <a:bodyPr/>
          <a:lstStyle/>
          <a:p>
            <a:fld id="{EDF77D8D-9987-453A-9A05-EB91CA595C68}" type="slidenum">
              <a:rPr kumimoji="1" lang="ja-JP" altLang="en-US" smtClean="0"/>
              <a:pPr/>
              <a:t>17</a:t>
            </a:fld>
            <a:endParaRPr kumimoji="1" lang="ja-JP" altLang="en-US"/>
          </a:p>
        </p:txBody>
      </p:sp>
      <p:sp>
        <p:nvSpPr>
          <p:cNvPr id="7" name="正方形/長方形 6">
            <a:extLst>
              <a:ext uri="{FF2B5EF4-FFF2-40B4-BE49-F238E27FC236}">
                <a16:creationId xmlns:a16="http://schemas.microsoft.com/office/drawing/2014/main" id="{163EF0EB-6787-40ED-88B2-12574D425CF7}"/>
              </a:ext>
            </a:extLst>
          </p:cNvPr>
          <p:cNvSpPr/>
          <p:nvPr/>
        </p:nvSpPr>
        <p:spPr>
          <a:xfrm>
            <a:off x="5621796" y="2430016"/>
            <a:ext cx="3456384" cy="1359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t>固定メンバーでの定期的な会議などではフォルダを一度だけこれで共有設定するのが手間の面でも安全性の面でもおススメ</a:t>
            </a:r>
          </a:p>
        </p:txBody>
      </p:sp>
      <p:cxnSp>
        <p:nvCxnSpPr>
          <p:cNvPr id="9" name="直線コネクタ 8">
            <a:extLst>
              <a:ext uri="{FF2B5EF4-FFF2-40B4-BE49-F238E27FC236}">
                <a16:creationId xmlns:a16="http://schemas.microsoft.com/office/drawing/2014/main" id="{67A01ADA-DB5D-4678-B2C0-1276F2E82FB0}"/>
              </a:ext>
            </a:extLst>
          </p:cNvPr>
          <p:cNvCxnSpPr>
            <a:cxnSpLocks/>
            <a:endCxn id="7" idx="1"/>
          </p:cNvCxnSpPr>
          <p:nvPr/>
        </p:nvCxnSpPr>
        <p:spPr>
          <a:xfrm flipV="1">
            <a:off x="3923928" y="3109528"/>
            <a:ext cx="1697868" cy="1034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2CB544A3-0CB9-4564-A6E1-8C4F799453E0}"/>
              </a:ext>
            </a:extLst>
          </p:cNvPr>
          <p:cNvSpPr/>
          <p:nvPr/>
        </p:nvSpPr>
        <p:spPr>
          <a:xfrm>
            <a:off x="6449380" y="3861049"/>
            <a:ext cx="2628800"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t>（個人ではなく）大学アカウントの存在意義</a:t>
            </a:r>
          </a:p>
        </p:txBody>
      </p:sp>
      <p:cxnSp>
        <p:nvCxnSpPr>
          <p:cNvPr id="14" name="直線コネクタ 13">
            <a:extLst>
              <a:ext uri="{FF2B5EF4-FFF2-40B4-BE49-F238E27FC236}">
                <a16:creationId xmlns:a16="http://schemas.microsoft.com/office/drawing/2014/main" id="{46134752-DF54-4C6A-9E1A-E7E4D24C374D}"/>
              </a:ext>
            </a:extLst>
          </p:cNvPr>
          <p:cNvCxnSpPr>
            <a:cxnSpLocks/>
            <a:endCxn id="13" idx="1"/>
          </p:cNvCxnSpPr>
          <p:nvPr/>
        </p:nvCxnSpPr>
        <p:spPr>
          <a:xfrm>
            <a:off x="4211960" y="3645025"/>
            <a:ext cx="2237420" cy="6120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2501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4BB637-310F-4FF1-8AAC-8F83D746EEB3}"/>
              </a:ext>
            </a:extLst>
          </p:cNvPr>
          <p:cNvSpPr>
            <a:spLocks noGrp="1"/>
          </p:cNvSpPr>
          <p:nvPr>
            <p:ph type="title"/>
          </p:nvPr>
        </p:nvSpPr>
        <p:spPr>
          <a:xfrm>
            <a:off x="179512" y="274638"/>
            <a:ext cx="6373688" cy="1143000"/>
          </a:xfrm>
        </p:spPr>
        <p:txBody>
          <a:bodyPr>
            <a:normAutofit/>
          </a:bodyPr>
          <a:lstStyle/>
          <a:p>
            <a:r>
              <a:rPr kumimoji="1" lang="ja-JP" altLang="en-US" dirty="0"/>
              <a:t>ついでに</a:t>
            </a:r>
            <a:r>
              <a:rPr kumimoji="1" lang="en-US" altLang="ja-JP" dirty="0"/>
              <a:t>Zoom URL</a:t>
            </a:r>
            <a:r>
              <a:rPr kumimoji="1" lang="ja-JP" altLang="en-US" dirty="0"/>
              <a:t>も</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5A944041-9F93-4B5A-BC43-124142E41129}"/>
              </a:ext>
            </a:extLst>
          </p:cNvPr>
          <p:cNvSpPr>
            <a:spLocks noGrp="1"/>
          </p:cNvSpPr>
          <p:nvPr>
            <p:ph idx="1"/>
          </p:nvPr>
        </p:nvSpPr>
        <p:spPr>
          <a:xfrm>
            <a:off x="457200" y="1844824"/>
            <a:ext cx="8435280" cy="4525963"/>
          </a:xfrm>
        </p:spPr>
        <p:txBody>
          <a:bodyPr>
            <a:normAutofit fontScale="92500"/>
          </a:bodyPr>
          <a:lstStyle/>
          <a:p>
            <a:r>
              <a:rPr kumimoji="1" lang="ja-JP" altLang="en-US" dirty="0">
                <a:solidFill>
                  <a:srgbClr val="FF0000"/>
                </a:solidFill>
              </a:rPr>
              <a:t>メールで</a:t>
            </a:r>
            <a:r>
              <a:rPr kumimoji="1" lang="en-US" altLang="ja-JP" dirty="0">
                <a:solidFill>
                  <a:srgbClr val="FF0000"/>
                </a:solidFill>
              </a:rPr>
              <a:t>URL</a:t>
            </a:r>
            <a:r>
              <a:rPr kumimoji="1" lang="ja-JP" altLang="en-US" dirty="0">
                <a:solidFill>
                  <a:srgbClr val="FF0000"/>
                </a:solidFill>
              </a:rPr>
              <a:t>送信</a:t>
            </a:r>
            <a:r>
              <a:rPr kumimoji="1" lang="ja-JP" altLang="en-US" dirty="0"/>
              <a:t> </a:t>
            </a:r>
            <a:r>
              <a:rPr kumimoji="1" lang="ja-JP" altLang="en-US" dirty="0">
                <a:solidFill>
                  <a:srgbClr val="00B050"/>
                </a:solidFill>
                <a:sym typeface="Symbol" panose="05050102010706020507" pitchFamily="18" charset="2"/>
              </a:rPr>
              <a:t> </a:t>
            </a:r>
            <a:r>
              <a:rPr kumimoji="1" lang="ja-JP" altLang="en-US" dirty="0">
                <a:solidFill>
                  <a:srgbClr val="00B050"/>
                </a:solidFill>
              </a:rPr>
              <a:t>カレンダー</a:t>
            </a:r>
            <a:r>
              <a:rPr lang="ja-JP" altLang="en-US" dirty="0">
                <a:solidFill>
                  <a:srgbClr val="00B050"/>
                </a:solidFill>
              </a:rPr>
              <a:t>で招待</a:t>
            </a:r>
            <a:endParaRPr lang="en-US" altLang="ja-JP" dirty="0">
              <a:solidFill>
                <a:srgbClr val="00B050"/>
              </a:solidFill>
            </a:endParaRPr>
          </a:p>
          <a:p>
            <a:r>
              <a:rPr kumimoji="1" lang="ja-JP" altLang="en-US" dirty="0">
                <a:solidFill>
                  <a:srgbClr val="00B050"/>
                </a:solidFill>
              </a:rPr>
              <a:t>会議に参加しようと思ってメールを検索、なかなか見つからない </a:t>
            </a:r>
            <a:r>
              <a:rPr kumimoji="1" lang="en-US" altLang="ja-JP" dirty="0">
                <a:solidFill>
                  <a:srgbClr val="00B050"/>
                </a:solidFill>
              </a:rPr>
              <a:t>… </a:t>
            </a:r>
            <a:r>
              <a:rPr lang="ja-JP" altLang="en-US" dirty="0">
                <a:solidFill>
                  <a:srgbClr val="00B050"/>
                </a:solidFill>
              </a:rPr>
              <a:t>を撲滅</a:t>
            </a:r>
            <a:endParaRPr lang="en-US" altLang="ja-JP" dirty="0">
              <a:solidFill>
                <a:srgbClr val="00B050"/>
              </a:solidFill>
            </a:endParaRPr>
          </a:p>
          <a:p>
            <a:pPr lvl="1"/>
            <a:r>
              <a:rPr kumimoji="1" lang="en-US" altLang="ja-JP" dirty="0"/>
              <a:t>Google</a:t>
            </a:r>
            <a:r>
              <a:rPr kumimoji="1" lang="ja-JP" altLang="en-US" dirty="0"/>
              <a:t>カレンダー：ゲストを招待</a:t>
            </a:r>
            <a:endParaRPr kumimoji="1" lang="en-US" altLang="ja-JP" dirty="0"/>
          </a:p>
          <a:p>
            <a:pPr lvl="1"/>
            <a:r>
              <a:rPr lang="en-US" altLang="ja-JP" dirty="0"/>
              <a:t>Outlook</a:t>
            </a:r>
            <a:r>
              <a:rPr lang="ja-JP" altLang="en-US" dirty="0"/>
              <a:t>カレンダー：参加者を招待</a:t>
            </a:r>
            <a:endParaRPr lang="en-US" altLang="ja-JP" dirty="0"/>
          </a:p>
          <a:p>
            <a:r>
              <a:rPr kumimoji="1" lang="ja-JP" altLang="en-US" dirty="0"/>
              <a:t>メールが送られるとともに、ボタン一つで受け取った人のカレンダーにも追加されます</a:t>
            </a:r>
            <a:endParaRPr kumimoji="1" lang="en-US" altLang="ja-JP" dirty="0"/>
          </a:p>
          <a:p>
            <a:r>
              <a:rPr lang="ja-JP" altLang="en-US" dirty="0"/>
              <a:t>カレンダーの予定にボタン一つで</a:t>
            </a:r>
            <a:r>
              <a:rPr lang="en-US" altLang="ja-JP" dirty="0"/>
              <a:t>Zoom</a:t>
            </a:r>
            <a:r>
              <a:rPr lang="ja-JP" altLang="en-US" dirty="0"/>
              <a:t>をスケジュールするプラグインもあります</a:t>
            </a:r>
            <a:endParaRPr kumimoji="1" lang="en-US" altLang="ja-JP" dirty="0"/>
          </a:p>
        </p:txBody>
      </p:sp>
      <p:sp>
        <p:nvSpPr>
          <p:cNvPr id="4" name="日付プレースホルダー 3">
            <a:extLst>
              <a:ext uri="{FF2B5EF4-FFF2-40B4-BE49-F238E27FC236}">
                <a16:creationId xmlns:a16="http://schemas.microsoft.com/office/drawing/2014/main" id="{AAAC42D8-196D-47B7-8962-7737CEA174ED}"/>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8B81CDEF-F5F1-40D5-B82C-F57AF1B59DF3}"/>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D4BB104C-08BE-4E17-98A8-98D7FDC4F746}"/>
              </a:ext>
            </a:extLst>
          </p:cNvPr>
          <p:cNvSpPr>
            <a:spLocks noGrp="1"/>
          </p:cNvSpPr>
          <p:nvPr>
            <p:ph type="sldNum" sz="quarter" idx="12"/>
          </p:nvPr>
        </p:nvSpPr>
        <p:spPr/>
        <p:txBody>
          <a:bodyPr/>
          <a:lstStyle/>
          <a:p>
            <a:fld id="{EDF77D8D-9987-453A-9A05-EB91CA595C68}" type="slidenum">
              <a:rPr kumimoji="1" lang="ja-JP" altLang="en-US" smtClean="0"/>
              <a:pPr/>
              <a:t>18</a:t>
            </a:fld>
            <a:endParaRPr kumimoji="1" lang="ja-JP" altLang="en-US"/>
          </a:p>
        </p:txBody>
      </p:sp>
      <p:pic>
        <p:nvPicPr>
          <p:cNvPr id="8" name="図 7" descr="グラフィカル ユーザー インターフェイス, アプリケーション, テーブル, Excel&#10;&#10;自動的に生成された説明">
            <a:extLst>
              <a:ext uri="{FF2B5EF4-FFF2-40B4-BE49-F238E27FC236}">
                <a16:creationId xmlns:a16="http://schemas.microsoft.com/office/drawing/2014/main" id="{97106338-9845-4B8F-86B2-88F7A2309B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2240" y="31738"/>
            <a:ext cx="2315749" cy="1736812"/>
          </a:xfrm>
          <a:prstGeom prst="rect">
            <a:avLst/>
          </a:prstGeom>
        </p:spPr>
      </p:pic>
    </p:spTree>
    <p:extLst>
      <p:ext uri="{BB962C8B-B14F-4D97-AF65-F5344CB8AC3E}">
        <p14:creationId xmlns:p14="http://schemas.microsoft.com/office/powerpoint/2010/main" val="886237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99562B-BDD4-4191-A244-5A0D45C1E370}"/>
              </a:ext>
            </a:extLst>
          </p:cNvPr>
          <p:cNvSpPr>
            <a:spLocks noGrp="1"/>
          </p:cNvSpPr>
          <p:nvPr>
            <p:ph type="title"/>
          </p:nvPr>
        </p:nvSpPr>
        <p:spPr/>
        <p:txBody>
          <a:bodyPr/>
          <a:lstStyle/>
          <a:p>
            <a:r>
              <a:rPr kumimoji="1" lang="en-US" altLang="ja-JP" dirty="0"/>
              <a:t>M</a:t>
            </a:r>
            <a:r>
              <a:rPr lang="ja-JP" altLang="en-US" dirty="0"/>
              <a:t> と </a:t>
            </a:r>
            <a:r>
              <a:rPr lang="en-US" altLang="ja-JP" dirty="0"/>
              <a:t>G </a:t>
            </a:r>
            <a:r>
              <a:rPr lang="ja-JP" altLang="en-US" dirty="0"/>
              <a:t>整理</a:t>
            </a:r>
            <a:endParaRPr kumimoji="1" lang="ja-JP" altLang="en-US" dirty="0"/>
          </a:p>
        </p:txBody>
      </p:sp>
      <p:sp>
        <p:nvSpPr>
          <p:cNvPr id="4" name="日付プレースホルダー 3">
            <a:extLst>
              <a:ext uri="{FF2B5EF4-FFF2-40B4-BE49-F238E27FC236}">
                <a16:creationId xmlns:a16="http://schemas.microsoft.com/office/drawing/2014/main" id="{DE88C0DA-F7B2-4B78-BADD-A9E3EEF4B527}"/>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07073C1B-AACC-45E8-B0BC-5E45B90BDB5B}"/>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8DD994DB-B8C9-43B0-BA43-7E92A50D5A81}"/>
              </a:ext>
            </a:extLst>
          </p:cNvPr>
          <p:cNvSpPr>
            <a:spLocks noGrp="1"/>
          </p:cNvSpPr>
          <p:nvPr>
            <p:ph type="sldNum" sz="quarter" idx="12"/>
          </p:nvPr>
        </p:nvSpPr>
        <p:spPr/>
        <p:txBody>
          <a:bodyPr/>
          <a:lstStyle/>
          <a:p>
            <a:fld id="{EDF77D8D-9987-453A-9A05-EB91CA595C68}" type="slidenum">
              <a:rPr kumimoji="1" lang="ja-JP" altLang="en-US" smtClean="0"/>
              <a:pPr/>
              <a:t>19</a:t>
            </a:fld>
            <a:endParaRPr kumimoji="1" lang="ja-JP" altLang="en-US"/>
          </a:p>
        </p:txBody>
      </p:sp>
      <p:graphicFrame>
        <p:nvGraphicFramePr>
          <p:cNvPr id="10" name="表 10">
            <a:extLst>
              <a:ext uri="{FF2B5EF4-FFF2-40B4-BE49-F238E27FC236}">
                <a16:creationId xmlns:a16="http://schemas.microsoft.com/office/drawing/2014/main" id="{24687996-0552-4AB0-91EF-E0D8337ABE95}"/>
              </a:ext>
            </a:extLst>
          </p:cNvPr>
          <p:cNvGraphicFramePr>
            <a:graphicFrameLocks noGrp="1"/>
          </p:cNvGraphicFramePr>
          <p:nvPr>
            <p:ph idx="1"/>
          </p:nvPr>
        </p:nvGraphicFramePr>
        <p:xfrm>
          <a:off x="179512" y="1500188"/>
          <a:ext cx="8856984" cy="2865120"/>
        </p:xfrm>
        <a:graphic>
          <a:graphicData uri="http://schemas.openxmlformats.org/drawingml/2006/table">
            <a:tbl>
              <a:tblPr firstRow="1" bandRow="1">
                <a:tableStyleId>{5C22544A-7EE6-4342-B048-85BDC9FD1C3A}</a:tableStyleId>
              </a:tblPr>
              <a:tblGrid>
                <a:gridCol w="2578044">
                  <a:extLst>
                    <a:ext uri="{9D8B030D-6E8A-4147-A177-3AD203B41FA5}">
                      <a16:colId xmlns:a16="http://schemas.microsoft.com/office/drawing/2014/main" val="3502619273"/>
                    </a:ext>
                  </a:extLst>
                </a:gridCol>
                <a:gridCol w="3139470">
                  <a:extLst>
                    <a:ext uri="{9D8B030D-6E8A-4147-A177-3AD203B41FA5}">
                      <a16:colId xmlns:a16="http://schemas.microsoft.com/office/drawing/2014/main" val="1417132235"/>
                    </a:ext>
                  </a:extLst>
                </a:gridCol>
                <a:gridCol w="3139470">
                  <a:extLst>
                    <a:ext uri="{9D8B030D-6E8A-4147-A177-3AD203B41FA5}">
                      <a16:colId xmlns:a16="http://schemas.microsoft.com/office/drawing/2014/main" val="1355217526"/>
                    </a:ext>
                  </a:extLst>
                </a:gridCol>
              </a:tblGrid>
              <a:tr h="370840">
                <a:tc>
                  <a:txBody>
                    <a:bodyPr/>
                    <a:lstStyle/>
                    <a:p>
                      <a:endParaRPr kumimoji="1" lang="ja-JP" altLang="en-US"/>
                    </a:p>
                  </a:txBody>
                  <a:tcPr/>
                </a:tc>
                <a:tc>
                  <a:txBody>
                    <a:bodyPr/>
                    <a:lstStyle/>
                    <a:p>
                      <a:r>
                        <a:rPr kumimoji="1" lang="en-US" altLang="ja-JP" dirty="0"/>
                        <a:t>M</a:t>
                      </a:r>
                      <a:r>
                        <a:rPr kumimoji="1" lang="ja-JP" altLang="en-US" dirty="0"/>
                        <a:t>社</a:t>
                      </a:r>
                    </a:p>
                  </a:txBody>
                  <a:tcPr/>
                </a:tc>
                <a:tc>
                  <a:txBody>
                    <a:bodyPr/>
                    <a:lstStyle/>
                    <a:p>
                      <a:r>
                        <a:rPr kumimoji="1" lang="en-US" altLang="ja-JP" dirty="0"/>
                        <a:t>G</a:t>
                      </a:r>
                      <a:r>
                        <a:rPr kumimoji="1" lang="ja-JP" altLang="en-US" dirty="0"/>
                        <a:t>社</a:t>
                      </a:r>
                    </a:p>
                  </a:txBody>
                  <a:tcPr/>
                </a:tc>
                <a:extLst>
                  <a:ext uri="{0D108BD9-81ED-4DB2-BD59-A6C34878D82A}">
                    <a16:rowId xmlns:a16="http://schemas.microsoft.com/office/drawing/2014/main" val="3261051779"/>
                  </a:ext>
                </a:extLst>
              </a:tr>
              <a:tr h="370840">
                <a:tc>
                  <a:txBody>
                    <a:bodyPr/>
                    <a:lstStyle/>
                    <a:p>
                      <a:r>
                        <a:rPr kumimoji="1" lang="ja-JP" altLang="en-US" dirty="0"/>
                        <a:t>ファイル共有</a:t>
                      </a:r>
                    </a:p>
                  </a:txBody>
                  <a:tcPr/>
                </a:tc>
                <a:tc>
                  <a:txBody>
                    <a:bodyPr/>
                    <a:lstStyle/>
                    <a:p>
                      <a:r>
                        <a:rPr kumimoji="1" lang="en-US" altLang="ja-JP" dirty="0"/>
                        <a:t>OneDrive</a:t>
                      </a:r>
                      <a:endParaRPr kumimoji="1" lang="ja-JP" altLang="en-US" dirty="0"/>
                    </a:p>
                  </a:txBody>
                  <a:tcPr/>
                </a:tc>
                <a:tc>
                  <a:txBody>
                    <a:bodyPr/>
                    <a:lstStyle/>
                    <a:p>
                      <a:r>
                        <a:rPr kumimoji="1" lang="en-US" altLang="ja-JP" dirty="0"/>
                        <a:t>Google Drive</a:t>
                      </a:r>
                      <a:endParaRPr kumimoji="1" lang="ja-JP" altLang="en-US" dirty="0"/>
                    </a:p>
                  </a:txBody>
                  <a:tcPr/>
                </a:tc>
                <a:extLst>
                  <a:ext uri="{0D108BD9-81ED-4DB2-BD59-A6C34878D82A}">
                    <a16:rowId xmlns:a16="http://schemas.microsoft.com/office/drawing/2014/main" val="1168393993"/>
                  </a:ext>
                </a:extLst>
              </a:tr>
              <a:tr h="370840">
                <a:tc>
                  <a:txBody>
                    <a:bodyPr/>
                    <a:lstStyle/>
                    <a:p>
                      <a:r>
                        <a:rPr kumimoji="1" lang="ja-JP" altLang="en-US" dirty="0"/>
                        <a:t>オフィス系ソフト</a:t>
                      </a:r>
                    </a:p>
                  </a:txBody>
                  <a:tcPr/>
                </a:tc>
                <a:tc>
                  <a:txBody>
                    <a:bodyPr/>
                    <a:lstStyle/>
                    <a:p>
                      <a:r>
                        <a:rPr kumimoji="1" lang="en-US" altLang="ja-JP" dirty="0"/>
                        <a:t>Word, Excel, PowerPoint</a:t>
                      </a:r>
                      <a:endParaRPr kumimoji="1" lang="ja-JP" altLang="en-US" dirty="0"/>
                    </a:p>
                  </a:txBody>
                  <a:tcPr/>
                </a:tc>
                <a:tc>
                  <a:txBody>
                    <a:bodyPr/>
                    <a:lstStyle/>
                    <a:p>
                      <a:r>
                        <a:rPr kumimoji="1" lang="en-US" altLang="ja-JP" dirty="0"/>
                        <a:t>Google</a:t>
                      </a:r>
                      <a:r>
                        <a:rPr kumimoji="1" lang="ja-JP" altLang="en-US" dirty="0"/>
                        <a:t>ドキュメント、スプレッドシート、スライド</a:t>
                      </a:r>
                    </a:p>
                  </a:txBody>
                  <a:tcPr/>
                </a:tc>
                <a:extLst>
                  <a:ext uri="{0D108BD9-81ED-4DB2-BD59-A6C34878D82A}">
                    <a16:rowId xmlns:a16="http://schemas.microsoft.com/office/drawing/2014/main" val="4276310004"/>
                  </a:ext>
                </a:extLst>
              </a:tr>
              <a:tr h="370840">
                <a:tc>
                  <a:txBody>
                    <a:bodyPr/>
                    <a:lstStyle/>
                    <a:p>
                      <a:r>
                        <a:rPr kumimoji="1" lang="en-US" altLang="ja-JP" dirty="0"/>
                        <a:t>Web</a:t>
                      </a:r>
                      <a:r>
                        <a:rPr kumimoji="1" lang="ja-JP" altLang="en-US" dirty="0"/>
                        <a:t>会議</a:t>
                      </a:r>
                    </a:p>
                  </a:txBody>
                  <a:tcPr/>
                </a:tc>
                <a:tc>
                  <a:txBody>
                    <a:bodyPr/>
                    <a:lstStyle/>
                    <a:p>
                      <a:r>
                        <a:rPr kumimoji="1" lang="en-US" altLang="ja-JP" dirty="0"/>
                        <a:t>Teams</a:t>
                      </a:r>
                      <a:r>
                        <a:rPr kumimoji="1" lang="ja-JP" altLang="en-US" dirty="0"/>
                        <a:t>（教職員のみ）</a:t>
                      </a:r>
                    </a:p>
                  </a:txBody>
                  <a:tcPr/>
                </a:tc>
                <a:tc>
                  <a:txBody>
                    <a:bodyPr/>
                    <a:lstStyle/>
                    <a:p>
                      <a:r>
                        <a:rPr kumimoji="1" lang="en-US" altLang="ja-JP" dirty="0"/>
                        <a:t>Google Meet</a:t>
                      </a:r>
                      <a:endParaRPr kumimoji="1" lang="ja-JP" altLang="en-US" dirty="0"/>
                    </a:p>
                  </a:txBody>
                  <a:tcPr/>
                </a:tc>
                <a:extLst>
                  <a:ext uri="{0D108BD9-81ED-4DB2-BD59-A6C34878D82A}">
                    <a16:rowId xmlns:a16="http://schemas.microsoft.com/office/drawing/2014/main" val="3957727634"/>
                  </a:ext>
                </a:extLst>
              </a:tr>
              <a:tr h="370840">
                <a:tc>
                  <a:txBody>
                    <a:bodyPr/>
                    <a:lstStyle/>
                    <a:p>
                      <a:r>
                        <a:rPr kumimoji="1" lang="ja-JP" altLang="en-US" dirty="0"/>
                        <a:t>アンケート・クイズ</a:t>
                      </a:r>
                    </a:p>
                  </a:txBody>
                  <a:tcPr/>
                </a:tc>
                <a:tc>
                  <a:txBody>
                    <a:bodyPr/>
                    <a:lstStyle/>
                    <a:p>
                      <a:r>
                        <a:rPr kumimoji="1" lang="en-US" altLang="ja-JP" dirty="0"/>
                        <a:t>MS Forms</a:t>
                      </a:r>
                      <a:endParaRPr kumimoji="1" lang="ja-JP" altLang="en-US" dirty="0"/>
                    </a:p>
                  </a:txBody>
                  <a:tcPr/>
                </a:tc>
                <a:tc>
                  <a:txBody>
                    <a:bodyPr/>
                    <a:lstStyle/>
                    <a:p>
                      <a:r>
                        <a:rPr kumimoji="1" lang="en-US" altLang="ja-JP" dirty="0"/>
                        <a:t>Google Form</a:t>
                      </a:r>
                      <a:endParaRPr kumimoji="1" lang="ja-JP" altLang="en-US" dirty="0"/>
                    </a:p>
                  </a:txBody>
                  <a:tcPr/>
                </a:tc>
                <a:extLst>
                  <a:ext uri="{0D108BD9-81ED-4DB2-BD59-A6C34878D82A}">
                    <a16:rowId xmlns:a16="http://schemas.microsoft.com/office/drawing/2014/main" val="193598984"/>
                  </a:ext>
                </a:extLst>
              </a:tr>
              <a:tr h="370840">
                <a:tc>
                  <a:txBody>
                    <a:bodyPr/>
                    <a:lstStyle/>
                    <a:p>
                      <a:r>
                        <a:rPr kumimoji="1" lang="en-US" altLang="ja-JP" dirty="0"/>
                        <a:t>LMS</a:t>
                      </a:r>
                      <a:r>
                        <a:rPr kumimoji="1" lang="ja-JP" altLang="en-US" dirty="0"/>
                        <a:t>相当機能</a:t>
                      </a:r>
                    </a:p>
                  </a:txBody>
                  <a:tcPr/>
                </a:tc>
                <a:tc>
                  <a:txBody>
                    <a:bodyPr/>
                    <a:lstStyle/>
                    <a:p>
                      <a:r>
                        <a:rPr kumimoji="1" lang="en-US" altLang="ja-JP" dirty="0"/>
                        <a:t>Class Notebook</a:t>
                      </a:r>
                      <a:endParaRPr kumimoji="1" lang="ja-JP" altLang="en-US" dirty="0"/>
                    </a:p>
                  </a:txBody>
                  <a:tcPr/>
                </a:tc>
                <a:tc>
                  <a:txBody>
                    <a:bodyPr/>
                    <a:lstStyle/>
                    <a:p>
                      <a:r>
                        <a:rPr kumimoji="1" lang="en-US" altLang="ja-JP" dirty="0"/>
                        <a:t>Google Classroom</a:t>
                      </a:r>
                      <a:endParaRPr kumimoji="1" lang="ja-JP" altLang="en-US" dirty="0"/>
                    </a:p>
                  </a:txBody>
                  <a:tcPr/>
                </a:tc>
                <a:extLst>
                  <a:ext uri="{0D108BD9-81ED-4DB2-BD59-A6C34878D82A}">
                    <a16:rowId xmlns:a16="http://schemas.microsoft.com/office/drawing/2014/main" val="438228984"/>
                  </a:ext>
                </a:extLst>
              </a:tr>
              <a:tr h="370840">
                <a:tc>
                  <a:txBody>
                    <a:bodyPr/>
                    <a:lstStyle/>
                    <a:p>
                      <a:r>
                        <a:rPr kumimoji="1" lang="ja-JP" altLang="en-US" dirty="0"/>
                        <a:t>本学アカウント</a:t>
                      </a:r>
                    </a:p>
                  </a:txBody>
                  <a:tcPr/>
                </a:tc>
                <a:tc>
                  <a:txBody>
                    <a:bodyPr/>
                    <a:lstStyle/>
                    <a:p>
                      <a:r>
                        <a:rPr kumimoji="1" lang="en-US" altLang="ja-JP" dirty="0"/>
                        <a:t>10</a:t>
                      </a:r>
                      <a:r>
                        <a:rPr kumimoji="1" lang="ja-JP" altLang="en-US" dirty="0"/>
                        <a:t>桁</a:t>
                      </a:r>
                      <a:r>
                        <a:rPr kumimoji="1" lang="en-US" altLang="ja-JP" dirty="0"/>
                        <a:t>@utac.u-tokyo.ac.jp</a:t>
                      </a:r>
                      <a:endParaRPr kumimoji="1" lang="ja-JP" altLang="en-US" dirty="0"/>
                    </a:p>
                  </a:txBody>
                  <a:tcPr/>
                </a:tc>
                <a:tc>
                  <a:txBody>
                    <a:bodyPr/>
                    <a:lstStyle/>
                    <a:p>
                      <a:r>
                        <a:rPr kumimoji="1" lang="ja-JP" altLang="en-US" dirty="0"/>
                        <a:t>文字列</a:t>
                      </a:r>
                      <a:r>
                        <a:rPr kumimoji="1" lang="en-US" altLang="ja-JP" dirty="0"/>
                        <a:t>@g.ecc.u-tokyo.ac.jp</a:t>
                      </a:r>
                      <a:endParaRPr kumimoji="1" lang="ja-JP" altLang="en-US" dirty="0"/>
                    </a:p>
                  </a:txBody>
                  <a:tcPr/>
                </a:tc>
                <a:extLst>
                  <a:ext uri="{0D108BD9-81ED-4DB2-BD59-A6C34878D82A}">
                    <a16:rowId xmlns:a16="http://schemas.microsoft.com/office/drawing/2014/main" val="1056618288"/>
                  </a:ext>
                </a:extLst>
              </a:tr>
            </a:tbl>
          </a:graphicData>
        </a:graphic>
      </p:graphicFrame>
      <p:sp>
        <p:nvSpPr>
          <p:cNvPr id="3" name="Text Placeholder 2">
            <a:extLst>
              <a:ext uri="{FF2B5EF4-FFF2-40B4-BE49-F238E27FC236}">
                <a16:creationId xmlns:a16="http://schemas.microsoft.com/office/drawing/2014/main" id="{3D28F7F4-FF8E-45C9-8F46-4044A9A72656}"/>
              </a:ext>
            </a:extLst>
          </p:cNvPr>
          <p:cNvSpPr>
            <a:spLocks noGrp="1"/>
          </p:cNvSpPr>
          <p:nvPr>
            <p:ph type="body" idx="4294967295"/>
          </p:nvPr>
        </p:nvSpPr>
        <p:spPr>
          <a:xfrm>
            <a:off x="457200" y="4509120"/>
            <a:ext cx="8229600" cy="1143001"/>
          </a:xfrm>
        </p:spPr>
        <p:txBody>
          <a:bodyPr>
            <a:normAutofit/>
          </a:bodyPr>
          <a:lstStyle/>
          <a:p>
            <a:r>
              <a:rPr kumimoji="1" lang="ja-JP" altLang="en-US" dirty="0"/>
              <a:t>知っておくべき大きな違いは</a:t>
            </a:r>
            <a:r>
              <a:rPr kumimoji="1" lang="en-US" altLang="ja-JP" dirty="0"/>
              <a:t>Google</a:t>
            </a:r>
            <a:r>
              <a:rPr kumimoji="1" lang="ja-JP" altLang="en-US" dirty="0"/>
              <a:t>サービスが中国からアクセスできないこと</a:t>
            </a:r>
          </a:p>
        </p:txBody>
      </p:sp>
    </p:spTree>
    <p:extLst>
      <p:ext uri="{BB962C8B-B14F-4D97-AF65-F5344CB8AC3E}">
        <p14:creationId xmlns:p14="http://schemas.microsoft.com/office/powerpoint/2010/main" val="149424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2FBC1F-6268-42C1-BCE7-32B687FA860C}"/>
              </a:ext>
            </a:extLst>
          </p:cNvPr>
          <p:cNvSpPr>
            <a:spLocks noGrp="1"/>
          </p:cNvSpPr>
          <p:nvPr>
            <p:ph type="title"/>
          </p:nvPr>
        </p:nvSpPr>
        <p:spPr/>
        <p:txBody>
          <a:bodyPr/>
          <a:lstStyle/>
          <a:p>
            <a:r>
              <a:rPr lang="ja-JP" altLang="en-US" dirty="0"/>
              <a:t>本パートの目的</a:t>
            </a:r>
            <a:endParaRPr kumimoji="1" lang="ja-JP" altLang="en-US" dirty="0"/>
          </a:p>
        </p:txBody>
      </p:sp>
      <p:sp>
        <p:nvSpPr>
          <p:cNvPr id="4" name="日付プレースホルダー 3">
            <a:extLst>
              <a:ext uri="{FF2B5EF4-FFF2-40B4-BE49-F238E27FC236}">
                <a16:creationId xmlns:a16="http://schemas.microsoft.com/office/drawing/2014/main" id="{AB6B133B-3415-4596-8A8F-25F87D3F64D0}"/>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0DF25095-7EE2-452C-988D-2AD6A3CC7F69}"/>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38A35F17-86F4-49BB-BFE5-AE9262966266}"/>
              </a:ext>
            </a:extLst>
          </p:cNvPr>
          <p:cNvSpPr>
            <a:spLocks noGrp="1"/>
          </p:cNvSpPr>
          <p:nvPr>
            <p:ph type="sldNum" sz="quarter" idx="12"/>
          </p:nvPr>
        </p:nvSpPr>
        <p:spPr/>
        <p:txBody>
          <a:bodyPr/>
          <a:lstStyle/>
          <a:p>
            <a:fld id="{EDF77D8D-9987-453A-9A05-EB91CA595C68}" type="slidenum">
              <a:rPr kumimoji="1" lang="ja-JP" altLang="en-US" smtClean="0"/>
              <a:pPr/>
              <a:t>2</a:t>
            </a:fld>
            <a:endParaRPr kumimoji="1" lang="ja-JP" altLang="en-US"/>
          </a:p>
        </p:txBody>
      </p:sp>
      <p:grpSp>
        <p:nvGrpSpPr>
          <p:cNvPr id="32" name="グループ化 31">
            <a:extLst>
              <a:ext uri="{FF2B5EF4-FFF2-40B4-BE49-F238E27FC236}">
                <a16:creationId xmlns:a16="http://schemas.microsoft.com/office/drawing/2014/main" id="{D06BFB7A-4152-4FFC-BB71-133EA9B7E575}"/>
              </a:ext>
            </a:extLst>
          </p:cNvPr>
          <p:cNvGrpSpPr/>
          <p:nvPr/>
        </p:nvGrpSpPr>
        <p:grpSpPr>
          <a:xfrm>
            <a:off x="1173765" y="4120489"/>
            <a:ext cx="7286315" cy="2133229"/>
            <a:chOff x="1173765" y="3823228"/>
            <a:chExt cx="7286315" cy="2133229"/>
          </a:xfrm>
        </p:grpSpPr>
        <p:grpSp>
          <p:nvGrpSpPr>
            <p:cNvPr id="7" name="グループ化 39">
              <a:extLst>
                <a:ext uri="{FF2B5EF4-FFF2-40B4-BE49-F238E27FC236}">
                  <a16:creationId xmlns:a16="http://schemas.microsoft.com/office/drawing/2014/main" id="{35457BD8-17C8-4085-8C7F-3C13A9586052}"/>
                </a:ext>
              </a:extLst>
            </p:cNvPr>
            <p:cNvGrpSpPr/>
            <p:nvPr/>
          </p:nvGrpSpPr>
          <p:grpSpPr>
            <a:xfrm>
              <a:off x="1173765" y="3823228"/>
              <a:ext cx="7286315" cy="2133229"/>
              <a:chOff x="179512" y="3599999"/>
              <a:chExt cx="8856984" cy="3141369"/>
            </a:xfrm>
          </p:grpSpPr>
          <p:sp>
            <p:nvSpPr>
              <p:cNvPr id="8" name="正方形/長方形 4">
                <a:extLst>
                  <a:ext uri="{FF2B5EF4-FFF2-40B4-BE49-F238E27FC236}">
                    <a16:creationId xmlns:a16="http://schemas.microsoft.com/office/drawing/2014/main" id="{BD72615A-82C7-4BC3-9356-C7A81A1E1D99}"/>
                  </a:ext>
                </a:extLst>
              </p:cNvPr>
              <p:cNvSpPr/>
              <p:nvPr/>
            </p:nvSpPr>
            <p:spPr>
              <a:xfrm>
                <a:off x="179512" y="6118225"/>
                <a:ext cx="8856984" cy="623143"/>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9" name="正方形/長方形 5">
                <a:extLst>
                  <a:ext uri="{FF2B5EF4-FFF2-40B4-BE49-F238E27FC236}">
                    <a16:creationId xmlns:a16="http://schemas.microsoft.com/office/drawing/2014/main" id="{2B15E6E8-4E98-46AF-8687-138F046880D7}"/>
                  </a:ext>
                </a:extLst>
              </p:cNvPr>
              <p:cNvSpPr/>
              <p:nvPr/>
            </p:nvSpPr>
            <p:spPr>
              <a:xfrm>
                <a:off x="179999" y="3599999"/>
                <a:ext cx="1403461"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3"/>
                  </a:rPr>
                  <a:t>UTAS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正方形/長方形 6">
                <a:extLst>
                  <a:ext uri="{FF2B5EF4-FFF2-40B4-BE49-F238E27FC236}">
                    <a16:creationId xmlns:a16="http://schemas.microsoft.com/office/drawing/2014/main" id="{7992FB06-C374-4B3F-B4E4-7331B12A4F07}"/>
                  </a:ext>
                </a:extLst>
              </p:cNvPr>
              <p:cNvSpPr/>
              <p:nvPr/>
            </p:nvSpPr>
            <p:spPr>
              <a:xfrm>
                <a:off x="1698565" y="3599999"/>
                <a:ext cx="1346408"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4"/>
                  </a:rPr>
                  <a:t>ITC-LMS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1" name="矢印: 上 11">
                <a:extLst>
                  <a:ext uri="{FF2B5EF4-FFF2-40B4-BE49-F238E27FC236}">
                    <a16:creationId xmlns:a16="http://schemas.microsoft.com/office/drawing/2014/main" id="{42680443-C122-46E0-98D7-E3780861AF45}"/>
                  </a:ext>
                </a:extLst>
              </p:cNvPr>
              <p:cNvSpPr/>
              <p:nvPr/>
            </p:nvSpPr>
            <p:spPr>
              <a:xfrm>
                <a:off x="63624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2">
                <a:extLst>
                  <a:ext uri="{FF2B5EF4-FFF2-40B4-BE49-F238E27FC236}">
                    <a16:creationId xmlns:a16="http://schemas.microsoft.com/office/drawing/2014/main" id="{F3330AE5-64BC-4D94-8208-054DE9BDDFCD}"/>
                  </a:ext>
                </a:extLst>
              </p:cNvPr>
              <p:cNvSpPr/>
              <p:nvPr/>
            </p:nvSpPr>
            <p:spPr>
              <a:xfrm>
                <a:off x="1998858"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3">
                <a:extLst>
                  <a:ext uri="{FF2B5EF4-FFF2-40B4-BE49-F238E27FC236}">
                    <a16:creationId xmlns:a16="http://schemas.microsoft.com/office/drawing/2014/main" id="{8BAECA23-97E5-4F6F-99DF-437411697E23}"/>
                  </a:ext>
                </a:extLst>
              </p:cNvPr>
              <p:cNvSpPr/>
              <p:nvPr/>
            </p:nvSpPr>
            <p:spPr>
              <a:xfrm>
                <a:off x="349856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4">
                <a:extLst>
                  <a:ext uri="{FF2B5EF4-FFF2-40B4-BE49-F238E27FC236}">
                    <a16:creationId xmlns:a16="http://schemas.microsoft.com/office/drawing/2014/main" id="{37640649-2B3A-4532-9FD1-AD4C7287AF9F}"/>
                  </a:ext>
                </a:extLst>
              </p:cNvPr>
              <p:cNvSpPr/>
              <p:nvPr/>
            </p:nvSpPr>
            <p:spPr>
              <a:xfrm>
                <a:off x="5064737"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矢印: 上 15">
                <a:extLst>
                  <a:ext uri="{FF2B5EF4-FFF2-40B4-BE49-F238E27FC236}">
                    <a16:creationId xmlns:a16="http://schemas.microsoft.com/office/drawing/2014/main" id="{28A2FA35-5D78-4A54-B8CA-80B7A41E4C86}"/>
                  </a:ext>
                </a:extLst>
              </p:cNvPr>
              <p:cNvSpPr/>
              <p:nvPr/>
            </p:nvSpPr>
            <p:spPr>
              <a:xfrm>
                <a:off x="7960291" y="5794696"/>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6" name="正方形/長方形 9">
                <a:extLst>
                  <a:ext uri="{FF2B5EF4-FFF2-40B4-BE49-F238E27FC236}">
                    <a16:creationId xmlns:a16="http://schemas.microsoft.com/office/drawing/2014/main" id="{6A300C59-D434-4420-867B-0C48F100AC6E}"/>
                  </a:ext>
                </a:extLst>
              </p:cNvPr>
              <p:cNvSpPr/>
              <p:nvPr/>
            </p:nvSpPr>
            <p:spPr>
              <a:xfrm>
                <a:off x="7740833" y="3602612"/>
                <a:ext cx="1295663" cy="214034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5"/>
                  </a:rPr>
                  <a:t>WebEx</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7" name="正方形/長方形 7">
                <a:extLst>
                  <a:ext uri="{FF2B5EF4-FFF2-40B4-BE49-F238E27FC236}">
                    <a16:creationId xmlns:a16="http://schemas.microsoft.com/office/drawing/2014/main" id="{D361EA88-D800-41CD-90A8-345968CD21CE}"/>
                  </a:ext>
                </a:extLst>
              </p:cNvPr>
              <p:cNvSpPr/>
              <p:nvPr/>
            </p:nvSpPr>
            <p:spPr>
              <a:xfrm>
                <a:off x="3157911" y="3599999"/>
                <a:ext cx="155244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6"/>
                  </a:rPr>
                  <a:t>Microsoft</a:t>
                </a:r>
                <a:r>
                  <a:rPr lang="ja-JP" altLang="en-US" sz="1200" b="1" dirty="0">
                    <a:solidFill>
                      <a:schemeClr val="tx1"/>
                    </a:solidFill>
                    <a:latin typeface="Meiryo UI" panose="020B0604030504040204" pitchFamily="50" charset="-128"/>
                    <a:ea typeface="Meiryo UI" panose="020B0604030504040204" pitchFamily="50" charset="-128"/>
                    <a:hlinkClick r:id="rId6"/>
                  </a:rPr>
                  <a:t> </a:t>
                </a:r>
                <a:r>
                  <a:rPr kumimoji="1" lang="en-US" altLang="ja-JP" sz="1200" b="1" dirty="0">
                    <a:solidFill>
                      <a:schemeClr val="tx1"/>
                    </a:solidFill>
                    <a:latin typeface="Meiryo UI" panose="020B0604030504040204" pitchFamily="50" charset="-128"/>
                    <a:ea typeface="Meiryo UI" panose="020B0604030504040204" pitchFamily="50" charset="-128"/>
                    <a:hlinkClick r:id="rId6"/>
                  </a:rPr>
                  <a:t>365</a:t>
                </a:r>
                <a:endParaRPr kumimoji="1" lang="en-US" altLang="ja-JP" sz="800" b="1" dirty="0">
                  <a:solidFill>
                    <a:schemeClr val="tx1"/>
                  </a:solidFill>
                  <a:latin typeface="Meiryo UI" panose="020B0604030504040204" pitchFamily="50" charset="-128"/>
                  <a:ea typeface="Meiryo UI" panose="020B0604030504040204" pitchFamily="50" charset="-128"/>
                </a:endParaRPr>
              </a:p>
            </p:txBody>
          </p:sp>
          <p:sp>
            <p:nvSpPr>
              <p:cNvPr id="18" name="正方形/長方形 8">
                <a:extLst>
                  <a:ext uri="{FF2B5EF4-FFF2-40B4-BE49-F238E27FC236}">
                    <a16:creationId xmlns:a16="http://schemas.microsoft.com/office/drawing/2014/main" id="{939D03DF-ADD8-40A5-BDCC-EAF51CF4ED37}"/>
                  </a:ext>
                </a:extLst>
              </p:cNvPr>
              <p:cNvSpPr/>
              <p:nvPr/>
            </p:nvSpPr>
            <p:spPr>
              <a:xfrm>
                <a:off x="4819245" y="3599999"/>
                <a:ext cx="142510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7"/>
                  </a:rPr>
                  <a:t>Google</a:t>
                </a:r>
                <a:r>
                  <a:rPr lang="ja-JP" altLang="en-US" sz="1200" b="1" dirty="0">
                    <a:solidFill>
                      <a:schemeClr val="tx1"/>
                    </a:solidFill>
                    <a:latin typeface="Meiryo UI" panose="020B0604030504040204" pitchFamily="50" charset="-128"/>
                    <a:ea typeface="Meiryo UI" panose="020B0604030504040204" pitchFamily="50" charset="-128"/>
                    <a:hlinkClick r:id="rId7"/>
                  </a:rPr>
                  <a:t>　</a:t>
                </a:r>
                <a:r>
                  <a:rPr lang="en-US" altLang="ja-JP" sz="1200" b="1" dirty="0">
                    <a:solidFill>
                      <a:schemeClr val="tx1"/>
                    </a:solidFill>
                    <a:latin typeface="Meiryo UI" panose="020B0604030504040204" pitchFamily="50" charset="-128"/>
                    <a:ea typeface="Meiryo UI" panose="020B0604030504040204" pitchFamily="50" charset="-128"/>
                    <a:hlinkClick r:id="rId7"/>
                  </a:rPr>
                  <a:t>Workspace</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9" name="矢印: 上 34">
                <a:extLst>
                  <a:ext uri="{FF2B5EF4-FFF2-40B4-BE49-F238E27FC236}">
                    <a16:creationId xmlns:a16="http://schemas.microsoft.com/office/drawing/2014/main" id="{A6B02B68-EA0F-4A89-ABEB-C639C3E10A8B}"/>
                  </a:ext>
                </a:extLst>
              </p:cNvPr>
              <p:cNvSpPr/>
              <p:nvPr/>
            </p:nvSpPr>
            <p:spPr>
              <a:xfrm>
                <a:off x="6597677" y="5783082"/>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36">
                <a:extLst>
                  <a:ext uri="{FF2B5EF4-FFF2-40B4-BE49-F238E27FC236}">
                    <a16:creationId xmlns:a16="http://schemas.microsoft.com/office/drawing/2014/main" id="{C057FD8B-6EF2-4CE2-B8CF-917B7F4B559A}"/>
                  </a:ext>
                </a:extLst>
              </p:cNvPr>
              <p:cNvSpPr/>
              <p:nvPr/>
            </p:nvSpPr>
            <p:spPr>
              <a:xfrm>
                <a:off x="6353238" y="3599999"/>
                <a:ext cx="1295663" cy="2142959"/>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8"/>
                  </a:rPr>
                  <a:t>Zoom</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grpSp>
        <p:sp>
          <p:nvSpPr>
            <p:cNvPr id="23" name="四角形: 角を丸くする 26">
              <a:extLst>
                <a:ext uri="{FF2B5EF4-FFF2-40B4-BE49-F238E27FC236}">
                  <a16:creationId xmlns:a16="http://schemas.microsoft.com/office/drawing/2014/main" id="{5A459DFA-A292-4CCC-B19F-92732FBC5EDB}"/>
                </a:ext>
              </a:extLst>
            </p:cNvPr>
            <p:cNvSpPr/>
            <p:nvPr/>
          </p:nvSpPr>
          <p:spPr>
            <a:xfrm>
              <a:off x="5004048" y="3848197"/>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9"/>
                </a:rPr>
                <a:t>要有効化</a:t>
              </a:r>
              <a:endParaRPr kumimoji="1" lang="ja-JP" altLang="en-US" sz="1200" dirty="0">
                <a:solidFill>
                  <a:schemeClr val="tx1"/>
                </a:solidFill>
              </a:endParaRPr>
            </a:p>
          </p:txBody>
        </p:sp>
      </p:grpSp>
      <p:grpSp>
        <p:nvGrpSpPr>
          <p:cNvPr id="63" name="グループ化 62">
            <a:extLst>
              <a:ext uri="{FF2B5EF4-FFF2-40B4-BE49-F238E27FC236}">
                <a16:creationId xmlns:a16="http://schemas.microsoft.com/office/drawing/2014/main" id="{99F187FA-005A-49EF-81C9-2AB7298A4721}"/>
              </a:ext>
            </a:extLst>
          </p:cNvPr>
          <p:cNvGrpSpPr/>
          <p:nvPr/>
        </p:nvGrpSpPr>
        <p:grpSpPr>
          <a:xfrm>
            <a:off x="1192334" y="4165486"/>
            <a:ext cx="6893096" cy="1984439"/>
            <a:chOff x="1192334" y="4149080"/>
            <a:chExt cx="6893096" cy="1984439"/>
          </a:xfrm>
        </p:grpSpPr>
        <p:pic>
          <p:nvPicPr>
            <p:cNvPr id="54" name="図 53" descr="文字が書かれている&#10;&#10;低い精度で自動的に生成された説明">
              <a:extLst>
                <a:ext uri="{FF2B5EF4-FFF2-40B4-BE49-F238E27FC236}">
                  <a16:creationId xmlns:a16="http://schemas.microsoft.com/office/drawing/2014/main" id="{A2156905-F1E3-4790-9B80-CA919C55ABE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92334" y="4149080"/>
              <a:ext cx="633110" cy="194946"/>
            </a:xfrm>
            <a:prstGeom prst="rect">
              <a:avLst/>
            </a:prstGeom>
          </p:spPr>
        </p:pic>
        <p:pic>
          <p:nvPicPr>
            <p:cNvPr id="57" name="図 56" descr="文字が書かれている&#10;&#10;低い精度で自動的に生成された説明">
              <a:extLst>
                <a:ext uri="{FF2B5EF4-FFF2-40B4-BE49-F238E27FC236}">
                  <a16:creationId xmlns:a16="http://schemas.microsoft.com/office/drawing/2014/main" id="{30762AC2-96A0-4F57-ABF8-65A1082FD69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483768" y="4149080"/>
              <a:ext cx="633110" cy="194946"/>
            </a:xfrm>
            <a:prstGeom prst="rect">
              <a:avLst/>
            </a:prstGeom>
          </p:spPr>
        </p:pic>
        <p:pic>
          <p:nvPicPr>
            <p:cNvPr id="58" name="図 57" descr="文字が書かれている&#10;&#10;低い精度で自動的に生成された説明">
              <a:extLst>
                <a:ext uri="{FF2B5EF4-FFF2-40B4-BE49-F238E27FC236}">
                  <a16:creationId xmlns:a16="http://schemas.microsoft.com/office/drawing/2014/main" id="{416A7193-132E-402A-9263-9B3A66CB180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635896" y="4149080"/>
              <a:ext cx="633110" cy="194946"/>
            </a:xfrm>
            <a:prstGeom prst="rect">
              <a:avLst/>
            </a:prstGeom>
          </p:spPr>
        </p:pic>
        <p:pic>
          <p:nvPicPr>
            <p:cNvPr id="59" name="図 58" descr="文字が書かれている&#10;&#10;低い精度で自動的に生成された説明">
              <a:extLst>
                <a:ext uri="{FF2B5EF4-FFF2-40B4-BE49-F238E27FC236}">
                  <a16:creationId xmlns:a16="http://schemas.microsoft.com/office/drawing/2014/main" id="{EC7394E0-3292-4A16-B062-1955001B65F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15154" y="4149080"/>
              <a:ext cx="633110" cy="194946"/>
            </a:xfrm>
            <a:prstGeom prst="rect">
              <a:avLst/>
            </a:prstGeom>
          </p:spPr>
        </p:pic>
        <p:pic>
          <p:nvPicPr>
            <p:cNvPr id="60" name="図 59" descr="文字が書かれている&#10;&#10;低い精度で自動的に生成された説明">
              <a:extLst>
                <a:ext uri="{FF2B5EF4-FFF2-40B4-BE49-F238E27FC236}">
                  <a16:creationId xmlns:a16="http://schemas.microsoft.com/office/drawing/2014/main" id="{A374F872-4D05-42E9-A181-4C44019369E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452320" y="4149080"/>
              <a:ext cx="633110" cy="194946"/>
            </a:xfrm>
            <a:prstGeom prst="rect">
              <a:avLst/>
            </a:prstGeom>
          </p:spPr>
        </p:pic>
        <p:pic>
          <p:nvPicPr>
            <p:cNvPr id="62" name="図 61" descr="文字が書かれている&#10;&#10;低い精度で自動的に生成された説明">
              <a:extLst>
                <a:ext uri="{FF2B5EF4-FFF2-40B4-BE49-F238E27FC236}">
                  <a16:creationId xmlns:a16="http://schemas.microsoft.com/office/drawing/2014/main" id="{73D9B717-49DF-4150-9D15-367224090C4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419872" y="5938573"/>
              <a:ext cx="633110" cy="194946"/>
            </a:xfrm>
            <a:prstGeom prst="rect">
              <a:avLst/>
            </a:prstGeom>
          </p:spPr>
        </p:pic>
      </p:grpSp>
      <p:sp>
        <p:nvSpPr>
          <p:cNvPr id="25" name="コンテンツ プレースホルダー 24">
            <a:extLst>
              <a:ext uri="{FF2B5EF4-FFF2-40B4-BE49-F238E27FC236}">
                <a16:creationId xmlns:a16="http://schemas.microsoft.com/office/drawing/2014/main" id="{83BAA9CC-F677-44C9-AAC2-25D78925DD9F}"/>
              </a:ext>
            </a:extLst>
          </p:cNvPr>
          <p:cNvSpPr>
            <a:spLocks noGrp="1"/>
          </p:cNvSpPr>
          <p:nvPr>
            <p:ph idx="1"/>
          </p:nvPr>
        </p:nvSpPr>
        <p:spPr>
          <a:xfrm>
            <a:off x="457200" y="1268760"/>
            <a:ext cx="8229600" cy="4525963"/>
          </a:xfrm>
        </p:spPr>
        <p:txBody>
          <a:bodyPr/>
          <a:lstStyle/>
          <a:p>
            <a:r>
              <a:rPr lang="ja-JP" altLang="en-US" dirty="0"/>
              <a:t>第</a:t>
            </a:r>
            <a:r>
              <a:rPr lang="en-US" altLang="ja-JP" dirty="0"/>
              <a:t>2</a:t>
            </a:r>
            <a:r>
              <a:rPr lang="ja-JP" altLang="en-US" dirty="0"/>
              <a:t>部でカバーされていないサービス</a:t>
            </a:r>
            <a:endParaRPr lang="en-US" altLang="ja-JP" dirty="0"/>
          </a:p>
          <a:p>
            <a:r>
              <a:rPr lang="en-US" altLang="ja-JP" dirty="0"/>
              <a:t>Zoom</a:t>
            </a:r>
            <a:r>
              <a:rPr lang="ja-JP" altLang="en-US" dirty="0"/>
              <a:t>の少し高度な機能</a:t>
            </a:r>
            <a:endParaRPr lang="en-US" altLang="ja-JP" dirty="0"/>
          </a:p>
          <a:p>
            <a:r>
              <a:rPr lang="ja-JP" altLang="en-US" dirty="0"/>
              <a:t>隠しテーマ「シングルサインオン</a:t>
            </a:r>
            <a:r>
              <a:rPr lang="en-US" altLang="ja-JP" dirty="0"/>
              <a:t>(SSO)</a:t>
            </a:r>
            <a:r>
              <a:rPr lang="ja-JP" altLang="en-US" dirty="0"/>
              <a:t>」を理解してイライラ・トラブル解消</a:t>
            </a:r>
            <a:endParaRPr lang="ja-JP" altLang="en-US" sz="3600" dirty="0"/>
          </a:p>
        </p:txBody>
      </p:sp>
      <p:sp>
        <p:nvSpPr>
          <p:cNvPr id="26" name="四角形: 角を丸くする 25">
            <a:extLst>
              <a:ext uri="{FF2B5EF4-FFF2-40B4-BE49-F238E27FC236}">
                <a16:creationId xmlns:a16="http://schemas.microsoft.com/office/drawing/2014/main" id="{94E30BC6-79AD-4450-838A-75292B53E19A}"/>
              </a:ext>
            </a:extLst>
          </p:cNvPr>
          <p:cNvSpPr/>
          <p:nvPr/>
        </p:nvSpPr>
        <p:spPr>
          <a:xfrm>
            <a:off x="1100269" y="4037952"/>
            <a:ext cx="2459997" cy="1581429"/>
          </a:xfrm>
          <a:prstGeom prst="roundRect">
            <a:avLst>
              <a:gd name="adj" fmla="val 4873"/>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四角形: 角を丸くする 34">
            <a:extLst>
              <a:ext uri="{FF2B5EF4-FFF2-40B4-BE49-F238E27FC236}">
                <a16:creationId xmlns:a16="http://schemas.microsoft.com/office/drawing/2014/main" id="{00695477-A6FE-4159-8AF4-936DE095025C}"/>
              </a:ext>
            </a:extLst>
          </p:cNvPr>
          <p:cNvSpPr/>
          <p:nvPr/>
        </p:nvSpPr>
        <p:spPr>
          <a:xfrm>
            <a:off x="6216459" y="4076096"/>
            <a:ext cx="1172383" cy="1543285"/>
          </a:xfrm>
          <a:prstGeom prst="roundRect">
            <a:avLst>
              <a:gd name="adj" fmla="val 4873"/>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四角形: 角を丸くする 37">
            <a:extLst>
              <a:ext uri="{FF2B5EF4-FFF2-40B4-BE49-F238E27FC236}">
                <a16:creationId xmlns:a16="http://schemas.microsoft.com/office/drawing/2014/main" id="{BC7D97FD-FB47-4BFD-8224-E2B37ED9A680}"/>
              </a:ext>
            </a:extLst>
          </p:cNvPr>
          <p:cNvSpPr/>
          <p:nvPr/>
        </p:nvSpPr>
        <p:spPr>
          <a:xfrm>
            <a:off x="1100269" y="5810739"/>
            <a:ext cx="7371825" cy="502498"/>
          </a:xfrm>
          <a:prstGeom prst="roundRect">
            <a:avLst>
              <a:gd name="adj" fmla="val 4873"/>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右中かっこ 33">
            <a:extLst>
              <a:ext uri="{FF2B5EF4-FFF2-40B4-BE49-F238E27FC236}">
                <a16:creationId xmlns:a16="http://schemas.microsoft.com/office/drawing/2014/main" id="{6E38028B-4396-4B74-BA37-22B634A9153A}"/>
              </a:ext>
            </a:extLst>
          </p:cNvPr>
          <p:cNvSpPr/>
          <p:nvPr/>
        </p:nvSpPr>
        <p:spPr>
          <a:xfrm rot="16200000" flipV="1">
            <a:off x="5902897" y="1482544"/>
            <a:ext cx="278268" cy="4836097"/>
          </a:xfrm>
          <a:prstGeom prst="rightBrace">
            <a:avLst>
              <a:gd name="adj1" fmla="val 35629"/>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779DD49D-B6FC-4AC9-8097-9830E4EA92F0}"/>
              </a:ext>
            </a:extLst>
          </p:cNvPr>
          <p:cNvSpPr txBox="1"/>
          <p:nvPr/>
        </p:nvSpPr>
        <p:spPr>
          <a:xfrm>
            <a:off x="5387449" y="3491716"/>
            <a:ext cx="1107996" cy="369332"/>
          </a:xfrm>
          <a:prstGeom prst="rect">
            <a:avLst/>
          </a:prstGeom>
          <a:noFill/>
        </p:spPr>
        <p:txBody>
          <a:bodyPr wrap="none" rtlCol="0">
            <a:spAutoFit/>
          </a:bodyPr>
          <a:lstStyle/>
          <a:p>
            <a:r>
              <a:rPr lang="ja-JP" altLang="en-US" dirty="0"/>
              <a:t>本パート</a:t>
            </a:r>
            <a:endParaRPr kumimoji="1" lang="ja-JP" altLang="en-US" dirty="0"/>
          </a:p>
        </p:txBody>
      </p:sp>
    </p:spTree>
    <p:extLst>
      <p:ext uri="{BB962C8B-B14F-4D97-AF65-F5344CB8AC3E}">
        <p14:creationId xmlns:p14="http://schemas.microsoft.com/office/powerpoint/2010/main" val="32391467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8C8C0-9E2C-4A43-AD66-0E5C2867E031}"/>
              </a:ext>
            </a:extLst>
          </p:cNvPr>
          <p:cNvSpPr>
            <a:spLocks noGrp="1"/>
          </p:cNvSpPr>
          <p:nvPr>
            <p:ph type="title"/>
          </p:nvPr>
        </p:nvSpPr>
        <p:spPr/>
        <p:txBody>
          <a:bodyPr/>
          <a:lstStyle/>
          <a:p>
            <a:r>
              <a:rPr kumimoji="1" lang="en-US" altLang="ja-JP" dirty="0"/>
              <a:t>Zoom</a:t>
            </a:r>
            <a:endParaRPr kumimoji="1" lang="ja-JP" altLang="en-US" dirty="0"/>
          </a:p>
        </p:txBody>
      </p:sp>
      <p:sp>
        <p:nvSpPr>
          <p:cNvPr id="3" name="Content Placeholder 2">
            <a:extLst>
              <a:ext uri="{FF2B5EF4-FFF2-40B4-BE49-F238E27FC236}">
                <a16:creationId xmlns:a16="http://schemas.microsoft.com/office/drawing/2014/main" id="{DBCFB098-339F-4381-A46E-CBC362CF7766}"/>
              </a:ext>
            </a:extLst>
          </p:cNvPr>
          <p:cNvSpPr>
            <a:spLocks noGrp="1"/>
          </p:cNvSpPr>
          <p:nvPr>
            <p:ph idx="1"/>
          </p:nvPr>
        </p:nvSpPr>
        <p:spPr/>
        <p:txBody>
          <a:bodyPr/>
          <a:lstStyle/>
          <a:p>
            <a:r>
              <a:rPr lang="ja-JP" altLang="en-US" dirty="0"/>
              <a:t>サインイン方法</a:t>
            </a:r>
            <a:r>
              <a:rPr lang="en-US" altLang="ja-JP" dirty="0"/>
              <a:t>3</a:t>
            </a:r>
            <a:r>
              <a:rPr lang="ja-JP" altLang="en-US" dirty="0"/>
              <a:t>つ</a:t>
            </a:r>
            <a:endParaRPr lang="en-US" altLang="ja-JP" dirty="0"/>
          </a:p>
          <a:p>
            <a:pPr lvl="1"/>
            <a:r>
              <a:rPr kumimoji="1" lang="ja-JP" altLang="en-US" dirty="0"/>
              <a:t>どれも意味的には同じことをやっています</a:t>
            </a:r>
            <a:endParaRPr kumimoji="1" lang="en-US" altLang="ja-JP" dirty="0"/>
          </a:p>
          <a:p>
            <a:pPr lvl="1"/>
            <a:r>
              <a:rPr kumimoji="1" lang="ja-JP" altLang="en-US" dirty="0"/>
              <a:t>方法</a:t>
            </a:r>
            <a:r>
              <a:rPr kumimoji="1" lang="en-US" altLang="ja-JP" dirty="0"/>
              <a:t>1</a:t>
            </a:r>
            <a:r>
              <a:rPr kumimoji="1" lang="ja-JP" altLang="en-US" dirty="0"/>
              <a:t>がどう見ても簡単ですが、どうなっても戸惑わないよう</a:t>
            </a:r>
            <a:r>
              <a:rPr kumimoji="1" lang="en-US" altLang="ja-JP" dirty="0"/>
              <a:t>3</a:t>
            </a:r>
            <a:r>
              <a:rPr kumimoji="1" lang="ja-JP" altLang="en-US" dirty="0"/>
              <a:t>パターン説明します</a:t>
            </a:r>
          </a:p>
        </p:txBody>
      </p:sp>
      <p:sp>
        <p:nvSpPr>
          <p:cNvPr id="4" name="Date Placeholder 3">
            <a:extLst>
              <a:ext uri="{FF2B5EF4-FFF2-40B4-BE49-F238E27FC236}">
                <a16:creationId xmlns:a16="http://schemas.microsoft.com/office/drawing/2014/main" id="{A33F2879-2CB7-4EB4-9A9C-D5E56BAB8CF4}"/>
              </a:ext>
            </a:extLst>
          </p:cNvPr>
          <p:cNvSpPr>
            <a:spLocks noGrp="1"/>
          </p:cNvSpPr>
          <p:nvPr>
            <p:ph type="dt" sz="half" idx="10"/>
          </p:nvPr>
        </p:nvSpPr>
        <p:spPr/>
        <p:txBody>
          <a:bodyPr/>
          <a:lstStyle/>
          <a:p>
            <a:r>
              <a:rPr kumimoji="1" lang="en-US" altLang="ja-JP"/>
              <a:t>2022/3/16</a:t>
            </a:r>
            <a:endParaRPr kumimoji="1" lang="ja-JP" altLang="en-US"/>
          </a:p>
        </p:txBody>
      </p:sp>
      <p:sp>
        <p:nvSpPr>
          <p:cNvPr id="5" name="Footer Placeholder 4">
            <a:extLst>
              <a:ext uri="{FF2B5EF4-FFF2-40B4-BE49-F238E27FC236}">
                <a16:creationId xmlns:a16="http://schemas.microsoft.com/office/drawing/2014/main" id="{87713F20-8BB0-4900-AF09-F7CDD595C608}"/>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5AB6DC97-D1CC-4E21-A099-3A143E7FB04E}"/>
              </a:ext>
            </a:extLst>
          </p:cNvPr>
          <p:cNvSpPr>
            <a:spLocks noGrp="1"/>
          </p:cNvSpPr>
          <p:nvPr>
            <p:ph type="sldNum" sz="quarter" idx="12"/>
          </p:nvPr>
        </p:nvSpPr>
        <p:spPr/>
        <p:txBody>
          <a:bodyPr/>
          <a:lstStyle/>
          <a:p>
            <a:fld id="{EDF77D8D-9987-453A-9A05-EB91CA595C68}" type="slidenum">
              <a:rPr kumimoji="1" lang="ja-JP" altLang="en-US" smtClean="0"/>
              <a:pPr/>
              <a:t>20</a:t>
            </a:fld>
            <a:endParaRPr kumimoji="1" lang="ja-JP" altLang="en-US"/>
          </a:p>
        </p:txBody>
      </p:sp>
      <p:grpSp>
        <p:nvGrpSpPr>
          <p:cNvPr id="26" name="グループ化 25">
            <a:extLst>
              <a:ext uri="{FF2B5EF4-FFF2-40B4-BE49-F238E27FC236}">
                <a16:creationId xmlns:a16="http://schemas.microsoft.com/office/drawing/2014/main" id="{536FBDF0-73DD-41A1-8A11-A387CEFC3B2C}"/>
              </a:ext>
            </a:extLst>
          </p:cNvPr>
          <p:cNvGrpSpPr/>
          <p:nvPr/>
        </p:nvGrpSpPr>
        <p:grpSpPr>
          <a:xfrm>
            <a:off x="1173765" y="3960067"/>
            <a:ext cx="7286315" cy="2133229"/>
            <a:chOff x="1173765" y="3823228"/>
            <a:chExt cx="7286315" cy="2133229"/>
          </a:xfrm>
        </p:grpSpPr>
        <p:grpSp>
          <p:nvGrpSpPr>
            <p:cNvPr id="27" name="グループ化 39">
              <a:extLst>
                <a:ext uri="{FF2B5EF4-FFF2-40B4-BE49-F238E27FC236}">
                  <a16:creationId xmlns:a16="http://schemas.microsoft.com/office/drawing/2014/main" id="{0EC42D0F-9F2D-46A0-BB01-3ACC8A4DA174}"/>
                </a:ext>
              </a:extLst>
            </p:cNvPr>
            <p:cNvGrpSpPr/>
            <p:nvPr/>
          </p:nvGrpSpPr>
          <p:grpSpPr>
            <a:xfrm>
              <a:off x="1173765" y="3823228"/>
              <a:ext cx="7286315" cy="2133229"/>
              <a:chOff x="179512" y="3599999"/>
              <a:chExt cx="8856984" cy="3141369"/>
            </a:xfrm>
          </p:grpSpPr>
          <p:sp>
            <p:nvSpPr>
              <p:cNvPr id="29" name="正方形/長方形 4">
                <a:extLst>
                  <a:ext uri="{FF2B5EF4-FFF2-40B4-BE49-F238E27FC236}">
                    <a16:creationId xmlns:a16="http://schemas.microsoft.com/office/drawing/2014/main" id="{6D6C0748-D2B5-4750-A945-CCDFDB171B2F}"/>
                  </a:ext>
                </a:extLst>
              </p:cNvPr>
              <p:cNvSpPr/>
              <p:nvPr/>
            </p:nvSpPr>
            <p:spPr>
              <a:xfrm>
                <a:off x="179512" y="6118225"/>
                <a:ext cx="8856984" cy="623143"/>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30" name="正方形/長方形 5">
                <a:extLst>
                  <a:ext uri="{FF2B5EF4-FFF2-40B4-BE49-F238E27FC236}">
                    <a16:creationId xmlns:a16="http://schemas.microsoft.com/office/drawing/2014/main" id="{48C62AF1-7087-497D-98AA-668D8F345C8E}"/>
                  </a:ext>
                </a:extLst>
              </p:cNvPr>
              <p:cNvSpPr/>
              <p:nvPr/>
            </p:nvSpPr>
            <p:spPr>
              <a:xfrm>
                <a:off x="179999" y="3599999"/>
                <a:ext cx="1403461"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3"/>
                  </a:rPr>
                  <a:t>UTAS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31" name="正方形/長方形 6">
                <a:extLst>
                  <a:ext uri="{FF2B5EF4-FFF2-40B4-BE49-F238E27FC236}">
                    <a16:creationId xmlns:a16="http://schemas.microsoft.com/office/drawing/2014/main" id="{06FB86F4-AA57-4F14-87C8-F1B258CDCED3}"/>
                  </a:ext>
                </a:extLst>
              </p:cNvPr>
              <p:cNvSpPr/>
              <p:nvPr/>
            </p:nvSpPr>
            <p:spPr>
              <a:xfrm>
                <a:off x="1698565" y="3599999"/>
                <a:ext cx="1346408"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4"/>
                  </a:rPr>
                  <a:t>ITC-LMS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32" name="矢印: 上 11">
                <a:extLst>
                  <a:ext uri="{FF2B5EF4-FFF2-40B4-BE49-F238E27FC236}">
                    <a16:creationId xmlns:a16="http://schemas.microsoft.com/office/drawing/2014/main" id="{CDA1D6D8-7D60-4CE6-9ACA-AF09E98653F1}"/>
                  </a:ext>
                </a:extLst>
              </p:cNvPr>
              <p:cNvSpPr/>
              <p:nvPr/>
            </p:nvSpPr>
            <p:spPr>
              <a:xfrm>
                <a:off x="63624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3" name="矢印: 上 12">
                <a:extLst>
                  <a:ext uri="{FF2B5EF4-FFF2-40B4-BE49-F238E27FC236}">
                    <a16:creationId xmlns:a16="http://schemas.microsoft.com/office/drawing/2014/main" id="{3EDD854F-6949-446E-B3C0-F3583D447FBD}"/>
                  </a:ext>
                </a:extLst>
              </p:cNvPr>
              <p:cNvSpPr/>
              <p:nvPr/>
            </p:nvSpPr>
            <p:spPr>
              <a:xfrm>
                <a:off x="1998858"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4" name="矢印: 上 13">
                <a:extLst>
                  <a:ext uri="{FF2B5EF4-FFF2-40B4-BE49-F238E27FC236}">
                    <a16:creationId xmlns:a16="http://schemas.microsoft.com/office/drawing/2014/main" id="{EDCF136E-3765-4C02-B2BC-CF3A3108E52F}"/>
                  </a:ext>
                </a:extLst>
              </p:cNvPr>
              <p:cNvSpPr/>
              <p:nvPr/>
            </p:nvSpPr>
            <p:spPr>
              <a:xfrm>
                <a:off x="349856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5" name="矢印: 上 14">
                <a:extLst>
                  <a:ext uri="{FF2B5EF4-FFF2-40B4-BE49-F238E27FC236}">
                    <a16:creationId xmlns:a16="http://schemas.microsoft.com/office/drawing/2014/main" id="{D356014B-7C88-4674-80EB-33A3D7D7A32E}"/>
                  </a:ext>
                </a:extLst>
              </p:cNvPr>
              <p:cNvSpPr/>
              <p:nvPr/>
            </p:nvSpPr>
            <p:spPr>
              <a:xfrm>
                <a:off x="5064737"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6" name="矢印: 上 15">
                <a:extLst>
                  <a:ext uri="{FF2B5EF4-FFF2-40B4-BE49-F238E27FC236}">
                    <a16:creationId xmlns:a16="http://schemas.microsoft.com/office/drawing/2014/main" id="{1C00BDF0-9043-419A-B9FC-D977CE2ECD6E}"/>
                  </a:ext>
                </a:extLst>
              </p:cNvPr>
              <p:cNvSpPr/>
              <p:nvPr/>
            </p:nvSpPr>
            <p:spPr>
              <a:xfrm>
                <a:off x="7960291" y="5794696"/>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7" name="正方形/長方形 9">
                <a:extLst>
                  <a:ext uri="{FF2B5EF4-FFF2-40B4-BE49-F238E27FC236}">
                    <a16:creationId xmlns:a16="http://schemas.microsoft.com/office/drawing/2014/main" id="{50AA3302-B267-44DA-9CF1-8E216A5816C0}"/>
                  </a:ext>
                </a:extLst>
              </p:cNvPr>
              <p:cNvSpPr/>
              <p:nvPr/>
            </p:nvSpPr>
            <p:spPr>
              <a:xfrm>
                <a:off x="7740833" y="3602612"/>
                <a:ext cx="1295663" cy="214034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5"/>
                  </a:rPr>
                  <a:t>WebEx</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38" name="正方形/長方形 7">
                <a:extLst>
                  <a:ext uri="{FF2B5EF4-FFF2-40B4-BE49-F238E27FC236}">
                    <a16:creationId xmlns:a16="http://schemas.microsoft.com/office/drawing/2014/main" id="{5A78162F-2CF7-4885-AE8B-63712DCABB04}"/>
                  </a:ext>
                </a:extLst>
              </p:cNvPr>
              <p:cNvSpPr/>
              <p:nvPr/>
            </p:nvSpPr>
            <p:spPr>
              <a:xfrm>
                <a:off x="3157911" y="3599999"/>
                <a:ext cx="155244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6"/>
                  </a:rPr>
                  <a:t>Microsoft</a:t>
                </a:r>
                <a:r>
                  <a:rPr lang="ja-JP" altLang="en-US" sz="1200" b="1" dirty="0">
                    <a:solidFill>
                      <a:schemeClr val="tx1"/>
                    </a:solidFill>
                    <a:latin typeface="Meiryo UI" panose="020B0604030504040204" pitchFamily="50" charset="-128"/>
                    <a:ea typeface="Meiryo UI" panose="020B0604030504040204" pitchFamily="50" charset="-128"/>
                    <a:hlinkClick r:id="rId6"/>
                  </a:rPr>
                  <a:t> </a:t>
                </a:r>
                <a:r>
                  <a:rPr kumimoji="1" lang="en-US" altLang="ja-JP" sz="1200" b="1" dirty="0">
                    <a:solidFill>
                      <a:schemeClr val="tx1"/>
                    </a:solidFill>
                    <a:latin typeface="Meiryo UI" panose="020B0604030504040204" pitchFamily="50" charset="-128"/>
                    <a:ea typeface="Meiryo UI" panose="020B0604030504040204" pitchFamily="50" charset="-128"/>
                    <a:hlinkClick r:id="rId6"/>
                  </a:rPr>
                  <a:t>365</a:t>
                </a:r>
                <a:endParaRPr kumimoji="1" lang="en-US" altLang="ja-JP" sz="800" b="1" dirty="0">
                  <a:solidFill>
                    <a:schemeClr val="tx1"/>
                  </a:solidFill>
                  <a:latin typeface="Meiryo UI" panose="020B0604030504040204" pitchFamily="50" charset="-128"/>
                  <a:ea typeface="Meiryo UI" panose="020B0604030504040204" pitchFamily="50" charset="-128"/>
                </a:endParaRPr>
              </a:p>
            </p:txBody>
          </p:sp>
          <p:sp>
            <p:nvSpPr>
              <p:cNvPr id="39" name="正方形/長方形 8">
                <a:extLst>
                  <a:ext uri="{FF2B5EF4-FFF2-40B4-BE49-F238E27FC236}">
                    <a16:creationId xmlns:a16="http://schemas.microsoft.com/office/drawing/2014/main" id="{059B0FB0-CE2C-457B-9A67-D9E4C0DF2634}"/>
                  </a:ext>
                </a:extLst>
              </p:cNvPr>
              <p:cNvSpPr/>
              <p:nvPr/>
            </p:nvSpPr>
            <p:spPr>
              <a:xfrm>
                <a:off x="4819245" y="3599999"/>
                <a:ext cx="142510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7"/>
                  </a:rPr>
                  <a:t>Google</a:t>
                </a:r>
                <a:r>
                  <a:rPr lang="ja-JP" altLang="en-US" sz="1200" b="1" dirty="0">
                    <a:solidFill>
                      <a:schemeClr val="tx1"/>
                    </a:solidFill>
                    <a:latin typeface="Meiryo UI" panose="020B0604030504040204" pitchFamily="50" charset="-128"/>
                    <a:ea typeface="Meiryo UI" panose="020B0604030504040204" pitchFamily="50" charset="-128"/>
                    <a:hlinkClick r:id="rId7"/>
                  </a:rPr>
                  <a:t>　</a:t>
                </a:r>
                <a:r>
                  <a:rPr lang="en-US" altLang="ja-JP" sz="1200" b="1" dirty="0">
                    <a:solidFill>
                      <a:schemeClr val="tx1"/>
                    </a:solidFill>
                    <a:latin typeface="Meiryo UI" panose="020B0604030504040204" pitchFamily="50" charset="-128"/>
                    <a:ea typeface="Meiryo UI" panose="020B0604030504040204" pitchFamily="50" charset="-128"/>
                    <a:hlinkClick r:id="rId7"/>
                  </a:rPr>
                  <a:t>Workspace</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40" name="矢印: 上 34">
                <a:extLst>
                  <a:ext uri="{FF2B5EF4-FFF2-40B4-BE49-F238E27FC236}">
                    <a16:creationId xmlns:a16="http://schemas.microsoft.com/office/drawing/2014/main" id="{E2EDB6F8-E4FC-4ABA-ADB2-A246C8D8B803}"/>
                  </a:ext>
                </a:extLst>
              </p:cNvPr>
              <p:cNvSpPr/>
              <p:nvPr/>
            </p:nvSpPr>
            <p:spPr>
              <a:xfrm>
                <a:off x="6597677" y="5783082"/>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1" name="正方形/長方形 36">
                <a:extLst>
                  <a:ext uri="{FF2B5EF4-FFF2-40B4-BE49-F238E27FC236}">
                    <a16:creationId xmlns:a16="http://schemas.microsoft.com/office/drawing/2014/main" id="{212CCCE2-CC3B-424A-8C7E-AB4AA73225D8}"/>
                  </a:ext>
                </a:extLst>
              </p:cNvPr>
              <p:cNvSpPr/>
              <p:nvPr/>
            </p:nvSpPr>
            <p:spPr>
              <a:xfrm>
                <a:off x="6353238" y="3599999"/>
                <a:ext cx="1295663" cy="2142959"/>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8"/>
                  </a:rPr>
                  <a:t>Zoom</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grpSp>
        <p:sp>
          <p:nvSpPr>
            <p:cNvPr id="28" name="四角形: 角を丸くする 26">
              <a:extLst>
                <a:ext uri="{FF2B5EF4-FFF2-40B4-BE49-F238E27FC236}">
                  <a16:creationId xmlns:a16="http://schemas.microsoft.com/office/drawing/2014/main" id="{B5B78D3B-216A-43E9-9704-3CE86D7FF0D5}"/>
                </a:ext>
              </a:extLst>
            </p:cNvPr>
            <p:cNvSpPr/>
            <p:nvPr/>
          </p:nvSpPr>
          <p:spPr>
            <a:xfrm>
              <a:off x="5004048" y="3848197"/>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9"/>
                </a:rPr>
                <a:t>要有効化</a:t>
              </a:r>
              <a:endParaRPr kumimoji="1" lang="ja-JP" altLang="en-US" sz="1200" dirty="0">
                <a:solidFill>
                  <a:schemeClr val="tx1"/>
                </a:solidFill>
              </a:endParaRPr>
            </a:p>
          </p:txBody>
        </p:sp>
      </p:grpSp>
      <p:sp>
        <p:nvSpPr>
          <p:cNvPr id="42" name="正方形/長方形 41">
            <a:extLst>
              <a:ext uri="{FF2B5EF4-FFF2-40B4-BE49-F238E27FC236}">
                <a16:creationId xmlns:a16="http://schemas.microsoft.com/office/drawing/2014/main" id="{92B86460-D30E-4342-AD89-EEE2638A49D5}"/>
              </a:ext>
            </a:extLst>
          </p:cNvPr>
          <p:cNvSpPr/>
          <p:nvPr/>
        </p:nvSpPr>
        <p:spPr>
          <a:xfrm>
            <a:off x="6267556" y="3940250"/>
            <a:ext cx="1051000" cy="14668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413534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8594B2-D527-4849-8D84-713EFD34B72B}"/>
              </a:ext>
            </a:extLst>
          </p:cNvPr>
          <p:cNvSpPr>
            <a:spLocks noGrp="1"/>
          </p:cNvSpPr>
          <p:nvPr>
            <p:ph type="title"/>
          </p:nvPr>
        </p:nvSpPr>
        <p:spPr/>
        <p:txBody>
          <a:bodyPr/>
          <a:lstStyle/>
          <a:p>
            <a:r>
              <a:rPr kumimoji="1" lang="en-US" altLang="ja-JP" dirty="0"/>
              <a:t>Zoom</a:t>
            </a:r>
            <a:r>
              <a:rPr kumimoji="1" lang="ja-JP" altLang="en-US" dirty="0"/>
              <a:t>サインイン方法</a:t>
            </a:r>
            <a:r>
              <a:rPr kumimoji="1" lang="en-US" altLang="ja-JP" dirty="0"/>
              <a:t>1</a:t>
            </a:r>
            <a:endParaRPr kumimoji="1" lang="ja-JP" altLang="en-US" dirty="0"/>
          </a:p>
        </p:txBody>
      </p:sp>
      <p:sp>
        <p:nvSpPr>
          <p:cNvPr id="3" name="コンテンツ プレースホルダー 2">
            <a:extLst>
              <a:ext uri="{FF2B5EF4-FFF2-40B4-BE49-F238E27FC236}">
                <a16:creationId xmlns:a16="http://schemas.microsoft.com/office/drawing/2014/main" id="{0A1157A6-6C29-4DA3-9852-3457455DC8F0}"/>
              </a:ext>
            </a:extLst>
          </p:cNvPr>
          <p:cNvSpPr>
            <a:spLocks noGrp="1"/>
          </p:cNvSpPr>
          <p:nvPr>
            <p:ph idx="1"/>
          </p:nvPr>
        </p:nvSpPr>
        <p:spPr/>
        <p:txBody>
          <a:bodyPr/>
          <a:lstStyle/>
          <a:p>
            <a:r>
              <a:rPr kumimoji="1" lang="ja-JP" altLang="en-US" dirty="0"/>
              <a:t>東大用</a:t>
            </a:r>
            <a:r>
              <a:rPr kumimoji="1" lang="en-US" altLang="ja-JP" dirty="0"/>
              <a:t>Zoom</a:t>
            </a:r>
            <a:r>
              <a:rPr lang="ja-JP" altLang="en-US" dirty="0"/>
              <a:t>ページ </a:t>
            </a:r>
            <a:r>
              <a:rPr kumimoji="1" lang="en-US" altLang="ja-JP" dirty="0">
                <a:hlinkClick r:id="rId2"/>
              </a:rPr>
              <a:t>https://u-tokyo-ac-jp.zoom.us/profile</a:t>
            </a:r>
            <a:r>
              <a:rPr kumimoji="1" lang="en-US" altLang="ja-JP" dirty="0"/>
              <a:t> </a:t>
            </a:r>
            <a:r>
              <a:rPr kumimoji="1" lang="ja-JP" altLang="en-US" dirty="0"/>
              <a:t>にアクセス</a:t>
            </a:r>
            <a:endParaRPr kumimoji="1" lang="en-US" altLang="ja-JP" dirty="0"/>
          </a:p>
          <a:p>
            <a:pPr lvl="1"/>
            <a:r>
              <a:rPr kumimoji="1" lang="ja-JP" altLang="en-US" dirty="0"/>
              <a:t>注：すでに別のアカウントで</a:t>
            </a:r>
            <a:r>
              <a:rPr kumimoji="1" lang="en-US" altLang="ja-JP" dirty="0"/>
              <a:t>sign in</a:t>
            </a:r>
            <a:r>
              <a:rPr kumimoji="1" lang="ja-JP" altLang="en-US" dirty="0"/>
              <a:t>していたら一度</a:t>
            </a:r>
            <a:r>
              <a:rPr kumimoji="1" lang="en-US" altLang="ja-JP" dirty="0"/>
              <a:t>sign out</a:t>
            </a:r>
            <a:r>
              <a:rPr kumimoji="1" lang="ja-JP" altLang="en-US" dirty="0"/>
              <a:t>してやり直し</a:t>
            </a:r>
          </a:p>
        </p:txBody>
      </p:sp>
      <p:sp>
        <p:nvSpPr>
          <p:cNvPr id="4" name="日付プレースホルダー 3">
            <a:extLst>
              <a:ext uri="{FF2B5EF4-FFF2-40B4-BE49-F238E27FC236}">
                <a16:creationId xmlns:a16="http://schemas.microsoft.com/office/drawing/2014/main" id="{5F0D22E0-ACA5-4520-AAEA-D591779CFF3F}"/>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4C76185A-A639-4B04-B96B-DC12C424CF90}"/>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BC1661C-1675-484F-90B7-DD169A9599D6}"/>
              </a:ext>
            </a:extLst>
          </p:cNvPr>
          <p:cNvSpPr>
            <a:spLocks noGrp="1"/>
          </p:cNvSpPr>
          <p:nvPr>
            <p:ph type="sldNum" sz="quarter" idx="12"/>
          </p:nvPr>
        </p:nvSpPr>
        <p:spPr/>
        <p:txBody>
          <a:bodyPr/>
          <a:lstStyle/>
          <a:p>
            <a:fld id="{EDF77D8D-9987-453A-9A05-EB91CA595C68}" type="slidenum">
              <a:rPr kumimoji="1" lang="ja-JP" altLang="en-US" smtClean="0"/>
              <a:pPr/>
              <a:t>21</a:t>
            </a:fld>
            <a:endParaRPr kumimoji="1" lang="ja-JP" altLang="en-US"/>
          </a:p>
        </p:txBody>
      </p:sp>
    </p:spTree>
    <p:extLst>
      <p:ext uri="{BB962C8B-B14F-4D97-AF65-F5344CB8AC3E}">
        <p14:creationId xmlns:p14="http://schemas.microsoft.com/office/powerpoint/2010/main" val="6384458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サインイン方法</a:t>
            </a:r>
            <a:r>
              <a:rPr lang="en-US" altLang="ja-JP" dirty="0"/>
              <a:t>1: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22</a:t>
            </a:fld>
            <a:endParaRPr kumimoji="1" lang="ja-JP" altLang="en-US"/>
          </a:p>
        </p:txBody>
      </p:sp>
      <p:sp>
        <p:nvSpPr>
          <p:cNvPr id="12" name="正方形/長方形 11">
            <a:extLst>
              <a:ext uri="{FF2B5EF4-FFF2-40B4-BE49-F238E27FC236}">
                <a16:creationId xmlns:a16="http://schemas.microsoft.com/office/drawing/2014/main" id="{8617501F-1DE2-4206-AEF3-605AFAFB51B3}"/>
              </a:ext>
            </a:extLst>
          </p:cNvPr>
          <p:cNvSpPr/>
          <p:nvPr/>
        </p:nvSpPr>
        <p:spPr>
          <a:xfrm>
            <a:off x="521371" y="1733350"/>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27" name="正方形/長方形 26">
            <a:extLst>
              <a:ext uri="{FF2B5EF4-FFF2-40B4-BE49-F238E27FC236}">
                <a16:creationId xmlns:a16="http://schemas.microsoft.com/office/drawing/2014/main" id="{9FA4347A-54CE-4D0E-92A3-A0C6B1CAD85E}"/>
              </a:ext>
            </a:extLst>
          </p:cNvPr>
          <p:cNvSpPr/>
          <p:nvPr/>
        </p:nvSpPr>
        <p:spPr>
          <a:xfrm>
            <a:off x="481501" y="2208710"/>
            <a:ext cx="3586443" cy="340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600" dirty="0">
                <a:solidFill>
                  <a:srgbClr val="00B050"/>
                </a:solidFill>
                <a:hlinkClick r:id="rId2"/>
              </a:rPr>
              <a:t>https://u-tokyo-ac-jp.zoom.us/profile</a:t>
            </a:r>
            <a:endParaRPr kumimoji="1" lang="en-US" altLang="ja-JP" sz="1600" dirty="0">
              <a:solidFill>
                <a:srgbClr val="00B050"/>
              </a:solidFill>
            </a:endParaRPr>
          </a:p>
        </p:txBody>
      </p:sp>
      <p:grpSp>
        <p:nvGrpSpPr>
          <p:cNvPr id="15" name="グループ化 14">
            <a:extLst>
              <a:ext uri="{FF2B5EF4-FFF2-40B4-BE49-F238E27FC236}">
                <a16:creationId xmlns:a16="http://schemas.microsoft.com/office/drawing/2014/main" id="{87B0C468-8AD6-4D54-9B2D-7C3D8FC07138}"/>
              </a:ext>
            </a:extLst>
          </p:cNvPr>
          <p:cNvGrpSpPr/>
          <p:nvPr/>
        </p:nvGrpSpPr>
        <p:grpSpPr>
          <a:xfrm>
            <a:off x="3490070" y="2440649"/>
            <a:ext cx="4898354" cy="3868670"/>
            <a:chOff x="3490070" y="2440649"/>
            <a:chExt cx="4898354" cy="3868670"/>
          </a:xfrm>
        </p:grpSpPr>
        <p:grpSp>
          <p:nvGrpSpPr>
            <p:cNvPr id="26" name="グループ化 25">
              <a:extLst>
                <a:ext uri="{FF2B5EF4-FFF2-40B4-BE49-F238E27FC236}">
                  <a16:creationId xmlns:a16="http://schemas.microsoft.com/office/drawing/2014/main" id="{B3A51E72-38AF-4DC3-805F-B20F4823380D}"/>
                </a:ext>
              </a:extLst>
            </p:cNvPr>
            <p:cNvGrpSpPr/>
            <p:nvPr/>
          </p:nvGrpSpPr>
          <p:grpSpPr>
            <a:xfrm>
              <a:off x="3490070" y="3995988"/>
              <a:ext cx="4898354" cy="2313331"/>
              <a:chOff x="3490070" y="3995988"/>
              <a:chExt cx="4898354" cy="2313331"/>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3" cstate="print"/>
              <a:stretch>
                <a:fillRect/>
              </a:stretch>
            </p:blipFill>
            <p:spPr>
              <a:xfrm>
                <a:off x="6126541" y="4267195"/>
                <a:ext cx="2261883" cy="2042124"/>
              </a:xfrm>
              <a:prstGeom prst="rect">
                <a:avLst/>
              </a:prstGeom>
            </p:spPr>
          </p:pic>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cxnSpLocks/>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10" name="直線矢印コネクタ 9">
              <a:extLst>
                <a:ext uri="{FF2B5EF4-FFF2-40B4-BE49-F238E27FC236}">
                  <a16:creationId xmlns:a16="http://schemas.microsoft.com/office/drawing/2014/main" id="{52861A13-4B45-4A6C-894A-10722AE7198E}"/>
                </a:ext>
              </a:extLst>
            </p:cNvPr>
            <p:cNvCxnSpPr>
              <a:cxnSpLocks/>
              <a:endCxn id="14" idx="1"/>
            </p:cNvCxnSpPr>
            <p:nvPr/>
          </p:nvCxnSpPr>
          <p:spPr>
            <a:xfrm>
              <a:off x="4067944" y="2440649"/>
              <a:ext cx="1955047" cy="174776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sp>
        <p:nvSpPr>
          <p:cNvPr id="29" name="正方形/長方形 28">
            <a:extLst>
              <a:ext uri="{FF2B5EF4-FFF2-40B4-BE49-F238E27FC236}">
                <a16:creationId xmlns:a16="http://schemas.microsoft.com/office/drawing/2014/main" id="{B3AE8566-8D4A-4088-AAC7-BE8AECA9CBBE}"/>
              </a:ext>
            </a:extLst>
          </p:cNvPr>
          <p:cNvSpPr/>
          <p:nvPr/>
        </p:nvSpPr>
        <p:spPr>
          <a:xfrm>
            <a:off x="136823" y="2464008"/>
            <a:ext cx="4076505"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dirty="0">
                <a:solidFill>
                  <a:srgbClr val="7030A0"/>
                </a:solidFill>
              </a:rPr>
              <a:t>（または </a:t>
            </a:r>
            <a:r>
              <a:rPr lang="en-US" altLang="ja-JP" sz="1100" dirty="0">
                <a:solidFill>
                  <a:srgbClr val="00B050"/>
                </a:solidFill>
                <a:hlinkClick r:id="rId4"/>
              </a:rPr>
              <a:t>https://u-tokyo-ac-jp.zoom.us/</a:t>
            </a:r>
            <a:r>
              <a:rPr lang="en-US" altLang="ja-JP" sz="1100" dirty="0">
                <a:solidFill>
                  <a:srgbClr val="00B050"/>
                </a:solidFill>
              </a:rPr>
              <a:t> </a:t>
            </a:r>
            <a:r>
              <a:rPr lang="ja-JP" altLang="en-US" sz="1100" dirty="0">
                <a:solidFill>
                  <a:srgbClr val="7030A0"/>
                </a:solidFill>
                <a:sym typeface="Symbol" panose="05050102010706020507" pitchFamily="18" charset="2"/>
              </a:rPr>
              <a:t></a:t>
            </a:r>
            <a:r>
              <a:rPr lang="en-US" altLang="ja-JP" sz="1100" dirty="0">
                <a:solidFill>
                  <a:srgbClr val="7030A0"/>
                </a:solidFill>
              </a:rPr>
              <a:t>Config</a:t>
            </a:r>
            <a:r>
              <a:rPr lang="ja-JP" altLang="en-US" sz="1100" dirty="0">
                <a:solidFill>
                  <a:srgbClr val="7030A0"/>
                </a:solidFill>
              </a:rPr>
              <a:t>ボタン）</a:t>
            </a:r>
            <a:endParaRPr lang="en-US" altLang="ja-JP" sz="1100" dirty="0">
              <a:solidFill>
                <a:srgbClr val="7030A0"/>
              </a:solidFill>
            </a:endParaRPr>
          </a:p>
        </p:txBody>
      </p:sp>
      <p:grpSp>
        <p:nvGrpSpPr>
          <p:cNvPr id="3" name="グループ化 2">
            <a:extLst>
              <a:ext uri="{FF2B5EF4-FFF2-40B4-BE49-F238E27FC236}">
                <a16:creationId xmlns:a16="http://schemas.microsoft.com/office/drawing/2014/main" id="{C6CA69AB-9A4E-4EF6-BE76-3B302CF2DEC7}"/>
              </a:ext>
            </a:extLst>
          </p:cNvPr>
          <p:cNvGrpSpPr/>
          <p:nvPr/>
        </p:nvGrpSpPr>
        <p:grpSpPr>
          <a:xfrm>
            <a:off x="179513" y="4077072"/>
            <a:ext cx="5947028" cy="2232248"/>
            <a:chOff x="179513" y="4077072"/>
            <a:chExt cx="5947028" cy="2232248"/>
          </a:xfrm>
        </p:grpSpPr>
        <p:grpSp>
          <p:nvGrpSpPr>
            <p:cNvPr id="28" name="グループ化 27">
              <a:extLst>
                <a:ext uri="{FF2B5EF4-FFF2-40B4-BE49-F238E27FC236}">
                  <a16:creationId xmlns:a16="http://schemas.microsoft.com/office/drawing/2014/main" id="{2D89A3E3-EDE2-4B3A-95F0-9C3B798DACD4}"/>
                </a:ext>
              </a:extLst>
            </p:cNvPr>
            <p:cNvGrpSpPr/>
            <p:nvPr/>
          </p:nvGrpSpPr>
          <p:grpSpPr>
            <a:xfrm>
              <a:off x="179513" y="4077072"/>
              <a:ext cx="5947028" cy="2232248"/>
              <a:chOff x="179513" y="4077072"/>
              <a:chExt cx="5947028" cy="2232248"/>
            </a:xfrm>
          </p:grpSpPr>
          <p:cxnSp>
            <p:nvCxnSpPr>
              <p:cNvPr id="16" name="直線矢印コネクタ 15">
                <a:extLst>
                  <a:ext uri="{FF2B5EF4-FFF2-40B4-BE49-F238E27FC236}">
                    <a16:creationId xmlns:a16="http://schemas.microsoft.com/office/drawing/2014/main" id="{B7982005-3475-4E37-907A-A7238FFE668E}"/>
                  </a:ext>
                </a:extLst>
              </p:cNvPr>
              <p:cNvCxnSpPr>
                <a:cxnSpLocks/>
                <a:stCxn id="9"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25" name="図 24" descr="モニター画面に映るウェブサイトのスクリーンショット&#10;&#10;自動的に生成された説明">
                <a:extLst>
                  <a:ext uri="{FF2B5EF4-FFF2-40B4-BE49-F238E27FC236}">
                    <a16:creationId xmlns:a16="http://schemas.microsoft.com/office/drawing/2014/main" id="{55B2D251-804D-4084-BFEE-BC486A9A61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126" y="4330238"/>
                <a:ext cx="2635423" cy="1979082"/>
              </a:xfrm>
              <a:prstGeom prst="rect">
                <a:avLst/>
              </a:prstGeom>
            </p:spPr>
          </p:pic>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20" name="グループ化 19">
              <a:extLst>
                <a:ext uri="{FF2B5EF4-FFF2-40B4-BE49-F238E27FC236}">
                  <a16:creationId xmlns:a16="http://schemas.microsoft.com/office/drawing/2014/main" id="{51C67186-D15A-47D4-958D-C4B625B65A2C}"/>
                </a:ext>
              </a:extLst>
            </p:cNvPr>
            <p:cNvGrpSpPr/>
            <p:nvPr/>
          </p:nvGrpSpPr>
          <p:grpSpPr>
            <a:xfrm>
              <a:off x="3743727" y="5082796"/>
              <a:ext cx="1332329" cy="938648"/>
              <a:chOff x="3743727" y="5082796"/>
              <a:chExt cx="1332329" cy="938648"/>
            </a:xfrm>
          </p:grpSpPr>
          <p:sp>
            <p:nvSpPr>
              <p:cNvPr id="23" name="テキスト ボックス 22">
                <a:extLst>
                  <a:ext uri="{FF2B5EF4-FFF2-40B4-BE49-F238E27FC236}">
                    <a16:creationId xmlns:a16="http://schemas.microsoft.com/office/drawing/2014/main" id="{913E4675-33EE-46AD-9401-DF1F897AB02A}"/>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24" name="図 23" descr="ノートパソコン, コンピュータ が含まれている画像&#10;&#10;自動的に生成された説明">
                <a:extLst>
                  <a:ext uri="{FF2B5EF4-FFF2-40B4-BE49-F238E27FC236}">
                    <a16:creationId xmlns:a16="http://schemas.microsoft.com/office/drawing/2014/main" id="{A5A283F2-B6E1-4872-92D4-96BA095DD15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311556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F0B697-6149-4860-84F3-EB4E49663676}"/>
              </a:ext>
            </a:extLst>
          </p:cNvPr>
          <p:cNvSpPr>
            <a:spLocks noGrp="1"/>
          </p:cNvSpPr>
          <p:nvPr>
            <p:ph type="title"/>
          </p:nvPr>
        </p:nvSpPr>
        <p:spPr/>
        <p:txBody>
          <a:bodyPr/>
          <a:lstStyle/>
          <a:p>
            <a:r>
              <a:rPr kumimoji="1" lang="ja-JP" altLang="en-US" dirty="0"/>
              <a:t>サインイン方法</a:t>
            </a:r>
            <a:r>
              <a:rPr kumimoji="1" lang="en-US" altLang="ja-JP" dirty="0"/>
              <a:t>2</a:t>
            </a:r>
            <a:endParaRPr kumimoji="1" lang="ja-JP" altLang="en-US" dirty="0"/>
          </a:p>
        </p:txBody>
      </p:sp>
      <p:sp>
        <p:nvSpPr>
          <p:cNvPr id="3" name="コンテンツ プレースホルダー 2">
            <a:extLst>
              <a:ext uri="{FF2B5EF4-FFF2-40B4-BE49-F238E27FC236}">
                <a16:creationId xmlns:a16="http://schemas.microsoft.com/office/drawing/2014/main" id="{B9666F31-9A9D-47DC-B287-518BF87CE142}"/>
              </a:ext>
            </a:extLst>
          </p:cNvPr>
          <p:cNvSpPr>
            <a:spLocks noGrp="1"/>
          </p:cNvSpPr>
          <p:nvPr>
            <p:ph idx="1"/>
          </p:nvPr>
        </p:nvSpPr>
        <p:spPr/>
        <p:txBody>
          <a:bodyPr/>
          <a:lstStyle/>
          <a:p>
            <a:r>
              <a:rPr lang="en-US" altLang="ja-JP" dirty="0"/>
              <a:t>Zoom</a:t>
            </a:r>
            <a:r>
              <a:rPr lang="ja-JP" altLang="en-US" dirty="0"/>
              <a:t>ページ </a:t>
            </a:r>
            <a:r>
              <a:rPr lang="en-US" altLang="ja-JP" dirty="0">
                <a:hlinkClick r:id="rId2"/>
              </a:rPr>
              <a:t>https://zoom.us/</a:t>
            </a:r>
            <a:r>
              <a:rPr lang="en-US" altLang="ja-JP" dirty="0"/>
              <a:t> </a:t>
            </a:r>
            <a:r>
              <a:rPr lang="ja-JP" altLang="en-US" dirty="0"/>
              <a:t>（</a:t>
            </a:r>
            <a:r>
              <a:rPr lang="en-US" altLang="ja-JP" dirty="0">
                <a:sym typeface="Symbol" panose="05050102010706020507" pitchFamily="18" charset="2"/>
              </a:rPr>
              <a:t></a:t>
            </a:r>
            <a:r>
              <a:rPr lang="ja-JP" altLang="en-US" dirty="0">
                <a:sym typeface="Symbol" panose="05050102010706020507" pitchFamily="18" charset="2"/>
              </a:rPr>
              <a:t> </a:t>
            </a:r>
            <a:r>
              <a:rPr lang="ja-JP" altLang="en-US" dirty="0"/>
              <a:t>必要ならばいったん</a:t>
            </a:r>
            <a:r>
              <a:rPr lang="en-US" altLang="ja-JP" dirty="0"/>
              <a:t>sign out</a:t>
            </a:r>
            <a:r>
              <a:rPr lang="ja-JP" altLang="en-US" dirty="0"/>
              <a:t>）</a:t>
            </a:r>
            <a:r>
              <a:rPr lang="en-US" altLang="ja-JP" dirty="0">
                <a:sym typeface="Symbol" panose="05050102010706020507" pitchFamily="18" charset="2"/>
              </a:rPr>
              <a:t> </a:t>
            </a:r>
            <a:r>
              <a:rPr lang="ja-JP" altLang="en-US" dirty="0"/>
              <a:t> </a:t>
            </a:r>
            <a:r>
              <a:rPr lang="en-US" altLang="ja-JP" dirty="0"/>
              <a:t>sign in</a:t>
            </a:r>
            <a:r>
              <a:rPr lang="en-US" altLang="ja-JP" dirty="0">
                <a:sym typeface="Symbol" panose="05050102010706020507" pitchFamily="18" charset="2"/>
              </a:rPr>
              <a:t> </a:t>
            </a:r>
            <a:r>
              <a:rPr lang="ja-JP" altLang="en-US" dirty="0">
                <a:sym typeface="Symbol" panose="05050102010706020507" pitchFamily="18" charset="2"/>
              </a:rPr>
              <a:t> </a:t>
            </a:r>
            <a:r>
              <a:rPr lang="ja-JP" altLang="en-US" dirty="0"/>
              <a:t>ページ下部</a:t>
            </a:r>
            <a:r>
              <a:rPr lang="en-US" altLang="ja-JP" dirty="0">
                <a:solidFill>
                  <a:srgbClr val="00B050"/>
                </a:solidFill>
              </a:rPr>
              <a:t>SSO</a:t>
            </a:r>
            <a:r>
              <a:rPr lang="ja-JP" altLang="en-US" dirty="0"/>
              <a:t>を選択</a:t>
            </a:r>
            <a:endParaRPr lang="en-US" altLang="ja-JP" dirty="0"/>
          </a:p>
          <a:p>
            <a:r>
              <a:rPr lang="ja-JP" altLang="en-US" dirty="0"/>
              <a:t>「会社のドメイン」に</a:t>
            </a:r>
            <a:r>
              <a:rPr kumimoji="1" lang="ja-JP" altLang="en-US" dirty="0"/>
              <a:t> </a:t>
            </a:r>
            <a:r>
              <a:rPr kumimoji="1" lang="en-US" altLang="ja-JP" dirty="0">
                <a:solidFill>
                  <a:srgbClr val="00B050"/>
                </a:solidFill>
              </a:rPr>
              <a:t>u-</a:t>
            </a:r>
            <a:r>
              <a:rPr kumimoji="1" lang="en-US" altLang="ja-JP" dirty="0" err="1">
                <a:solidFill>
                  <a:srgbClr val="00B050"/>
                </a:solidFill>
              </a:rPr>
              <a:t>tokyo</a:t>
            </a:r>
            <a:r>
              <a:rPr kumimoji="1" lang="en-US" altLang="ja-JP" dirty="0">
                <a:solidFill>
                  <a:srgbClr val="00B050"/>
                </a:solidFill>
              </a:rPr>
              <a:t>-ac-</a:t>
            </a:r>
            <a:r>
              <a:rPr kumimoji="1" lang="en-US" altLang="ja-JP" dirty="0" err="1">
                <a:solidFill>
                  <a:srgbClr val="00B050"/>
                </a:solidFill>
              </a:rPr>
              <a:t>jp</a:t>
            </a:r>
            <a:r>
              <a:rPr kumimoji="1" lang="en-US" altLang="ja-JP" dirty="0"/>
              <a:t> </a:t>
            </a:r>
            <a:r>
              <a:rPr kumimoji="1" lang="ja-JP" altLang="en-US" dirty="0"/>
              <a:t>入力</a:t>
            </a:r>
            <a:endParaRPr kumimoji="1" lang="en-US" altLang="ja-JP" dirty="0"/>
          </a:p>
        </p:txBody>
      </p:sp>
      <p:sp>
        <p:nvSpPr>
          <p:cNvPr id="4" name="日付プレースホルダー 3">
            <a:extLst>
              <a:ext uri="{FF2B5EF4-FFF2-40B4-BE49-F238E27FC236}">
                <a16:creationId xmlns:a16="http://schemas.microsoft.com/office/drawing/2014/main" id="{62DD4DC6-4AC0-4ACF-96A1-069052BB9021}"/>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81077A28-0C8B-4F67-8216-5FAD84AEAE27}"/>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072A9D8-3E08-4B0D-A714-5CA3D1BC9746}"/>
              </a:ext>
            </a:extLst>
          </p:cNvPr>
          <p:cNvSpPr>
            <a:spLocks noGrp="1"/>
          </p:cNvSpPr>
          <p:nvPr>
            <p:ph type="sldNum" sz="quarter" idx="12"/>
          </p:nvPr>
        </p:nvSpPr>
        <p:spPr/>
        <p:txBody>
          <a:bodyPr/>
          <a:lstStyle/>
          <a:p>
            <a:fld id="{EDF77D8D-9987-453A-9A05-EB91CA595C68}" type="slidenum">
              <a:rPr kumimoji="1" lang="ja-JP" altLang="en-US" smtClean="0"/>
              <a:pPr/>
              <a:t>23</a:t>
            </a:fld>
            <a:endParaRPr kumimoji="1" lang="ja-JP" altLang="en-US"/>
          </a:p>
        </p:txBody>
      </p:sp>
    </p:spTree>
    <p:extLst>
      <p:ext uri="{BB962C8B-B14F-4D97-AF65-F5344CB8AC3E}">
        <p14:creationId xmlns:p14="http://schemas.microsoft.com/office/powerpoint/2010/main" val="21320537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サインイン方法</a:t>
            </a:r>
            <a:r>
              <a:rPr lang="en-US" altLang="ja-JP" dirty="0"/>
              <a:t>2: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24</a:t>
            </a:fld>
            <a:endParaRPr kumimoji="1" lang="ja-JP" altLang="en-US"/>
          </a:p>
        </p:txBody>
      </p:sp>
      <p:grpSp>
        <p:nvGrpSpPr>
          <p:cNvPr id="42" name="グループ化 41">
            <a:extLst>
              <a:ext uri="{FF2B5EF4-FFF2-40B4-BE49-F238E27FC236}">
                <a16:creationId xmlns:a16="http://schemas.microsoft.com/office/drawing/2014/main" id="{9567052A-44A9-43CF-91A0-1E0DCADCC2F2}"/>
              </a:ext>
            </a:extLst>
          </p:cNvPr>
          <p:cNvGrpSpPr/>
          <p:nvPr/>
        </p:nvGrpSpPr>
        <p:grpSpPr>
          <a:xfrm>
            <a:off x="3490070" y="3267887"/>
            <a:ext cx="4898354" cy="3041432"/>
            <a:chOff x="3490070" y="3267887"/>
            <a:chExt cx="4898354" cy="3041432"/>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2" cstate="print"/>
            <a:stretch>
              <a:fillRect/>
            </a:stretch>
          </p:blipFill>
          <p:spPr>
            <a:xfrm>
              <a:off x="6126541" y="4267195"/>
              <a:ext cx="2261883" cy="2042124"/>
            </a:xfrm>
            <a:prstGeom prst="rect">
              <a:avLst/>
            </a:prstGeom>
          </p:spPr>
        </p:pic>
        <p:cxnSp>
          <p:nvCxnSpPr>
            <p:cNvPr id="11" name="直線矢印コネクタ 10">
              <a:extLst>
                <a:ext uri="{FF2B5EF4-FFF2-40B4-BE49-F238E27FC236}">
                  <a16:creationId xmlns:a16="http://schemas.microsoft.com/office/drawing/2014/main" id="{5F0D8726-438E-4652-8A0B-346334C91894}"/>
                </a:ext>
              </a:extLst>
            </p:cNvPr>
            <p:cNvCxnSpPr>
              <a:cxnSpLocks/>
              <a:endCxn id="9" idx="0"/>
            </p:cNvCxnSpPr>
            <p:nvPr/>
          </p:nvCxnSpPr>
          <p:spPr>
            <a:xfrm flipH="1">
              <a:off x="7257483" y="3267887"/>
              <a:ext cx="4132" cy="99930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 name="グループ化 2">
            <a:extLst>
              <a:ext uri="{FF2B5EF4-FFF2-40B4-BE49-F238E27FC236}">
                <a16:creationId xmlns:a16="http://schemas.microsoft.com/office/drawing/2014/main" id="{20F72FD9-9CAA-4881-8F66-48CA0F5C6DFA}"/>
              </a:ext>
            </a:extLst>
          </p:cNvPr>
          <p:cNvGrpSpPr/>
          <p:nvPr/>
        </p:nvGrpSpPr>
        <p:grpSpPr>
          <a:xfrm>
            <a:off x="572367" y="1411852"/>
            <a:ext cx="1874499" cy="2089156"/>
            <a:chOff x="1101334" y="3645025"/>
            <a:chExt cx="2390545" cy="2664296"/>
          </a:xfrm>
        </p:grpSpPr>
        <p:pic>
          <p:nvPicPr>
            <p:cNvPr id="23" name="図 22" descr="グラフィカル ユーザー インターフェイス, テキスト, アプリケーション&#10;&#10;自動的に生成された説明">
              <a:extLst>
                <a:ext uri="{FF2B5EF4-FFF2-40B4-BE49-F238E27FC236}">
                  <a16:creationId xmlns:a16="http://schemas.microsoft.com/office/drawing/2014/main" id="{F3E472C2-0395-4809-877B-D3C9D7B43B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1334" y="3645025"/>
              <a:ext cx="2390545" cy="2664296"/>
            </a:xfrm>
            <a:prstGeom prst="rect">
              <a:avLst/>
            </a:prstGeom>
          </p:spPr>
        </p:pic>
        <p:sp>
          <p:nvSpPr>
            <p:cNvPr id="24" name="楕円 23">
              <a:extLst>
                <a:ext uri="{FF2B5EF4-FFF2-40B4-BE49-F238E27FC236}">
                  <a16:creationId xmlns:a16="http://schemas.microsoft.com/office/drawing/2014/main" id="{DF690287-C2D5-4BB3-9EDC-684F14139B11}"/>
                </a:ext>
              </a:extLst>
            </p:cNvPr>
            <p:cNvSpPr/>
            <p:nvPr/>
          </p:nvSpPr>
          <p:spPr>
            <a:xfrm>
              <a:off x="1741451" y="5830650"/>
              <a:ext cx="402356" cy="402356"/>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6" name="グループ化 25">
              <a:extLst>
                <a:ext uri="{FF2B5EF4-FFF2-40B4-BE49-F238E27FC236}">
                  <a16:creationId xmlns:a16="http://schemas.microsoft.com/office/drawing/2014/main" id="{95DD6A36-DAA8-4014-855B-546D91FDE80C}"/>
                </a:ext>
              </a:extLst>
            </p:cNvPr>
            <p:cNvGrpSpPr/>
            <p:nvPr/>
          </p:nvGrpSpPr>
          <p:grpSpPr>
            <a:xfrm>
              <a:off x="1349144" y="4470267"/>
              <a:ext cx="1638681" cy="1118973"/>
              <a:chOff x="1251992" y="4377593"/>
              <a:chExt cx="1879849" cy="1283655"/>
            </a:xfrm>
          </p:grpSpPr>
          <p:cxnSp>
            <p:nvCxnSpPr>
              <p:cNvPr id="28" name="直線コネクタ 27">
                <a:extLst>
                  <a:ext uri="{FF2B5EF4-FFF2-40B4-BE49-F238E27FC236}">
                    <a16:creationId xmlns:a16="http://schemas.microsoft.com/office/drawing/2014/main" id="{66A0E6C8-47C1-409E-BFAC-DADB7DB46249}"/>
                  </a:ext>
                </a:extLst>
              </p:cNvPr>
              <p:cNvCxnSpPr/>
              <p:nvPr/>
            </p:nvCxnSpPr>
            <p:spPr>
              <a:xfrm>
                <a:off x="1259632" y="4377593"/>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AC6D285B-CF87-4B73-881B-A731687CA98B}"/>
                  </a:ext>
                </a:extLst>
              </p:cNvPr>
              <p:cNvCxnSpPr/>
              <p:nvPr/>
            </p:nvCxnSpPr>
            <p:spPr>
              <a:xfrm flipV="1">
                <a:off x="1251992" y="4437112"/>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2" name="正方形/長方形 11">
            <a:extLst>
              <a:ext uri="{FF2B5EF4-FFF2-40B4-BE49-F238E27FC236}">
                <a16:creationId xmlns:a16="http://schemas.microsoft.com/office/drawing/2014/main" id="{8617501F-1DE2-4206-AEF3-605AFAFB51B3}"/>
              </a:ext>
            </a:extLst>
          </p:cNvPr>
          <p:cNvSpPr/>
          <p:nvPr/>
        </p:nvSpPr>
        <p:spPr>
          <a:xfrm>
            <a:off x="396706" y="1345161"/>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07AAA64C-C5C1-4A80-9713-B56453A89A14}"/>
              </a:ext>
            </a:extLst>
          </p:cNvPr>
          <p:cNvSpPr/>
          <p:nvPr/>
        </p:nvSpPr>
        <p:spPr>
          <a:xfrm>
            <a:off x="2751949" y="2712380"/>
            <a:ext cx="2635423"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rgbClr val="7030A0"/>
                </a:solidFill>
              </a:rPr>
              <a:t>Zoom </a:t>
            </a:r>
            <a:r>
              <a:rPr lang="ja-JP" altLang="en-US" sz="1600" dirty="0">
                <a:solidFill>
                  <a:srgbClr val="7030A0"/>
                </a:solidFill>
              </a:rPr>
              <a:t>サインインページで</a:t>
            </a:r>
            <a:r>
              <a:rPr lang="en-US" altLang="ja-JP" sz="1600" dirty="0">
                <a:solidFill>
                  <a:srgbClr val="00B050"/>
                </a:solidFill>
              </a:rPr>
              <a:t>SSO</a:t>
            </a:r>
            <a:r>
              <a:rPr lang="ja-JP" altLang="en-US" sz="1600" dirty="0">
                <a:solidFill>
                  <a:srgbClr val="7030A0"/>
                </a:solidFill>
              </a:rPr>
              <a:t>ボタンを押す</a:t>
            </a:r>
            <a:endParaRPr kumimoji="1" lang="en-US" altLang="ja-JP" sz="1600" dirty="0">
              <a:solidFill>
                <a:srgbClr val="7030A0"/>
              </a:solidFill>
            </a:endParaRPr>
          </a:p>
        </p:txBody>
      </p:sp>
      <p:cxnSp>
        <p:nvCxnSpPr>
          <p:cNvPr id="15" name="直線コネクタ 14">
            <a:extLst>
              <a:ext uri="{FF2B5EF4-FFF2-40B4-BE49-F238E27FC236}">
                <a16:creationId xmlns:a16="http://schemas.microsoft.com/office/drawing/2014/main" id="{5E1D1E73-D7FB-4805-BC13-38457AF7757C}"/>
              </a:ext>
            </a:extLst>
          </p:cNvPr>
          <p:cNvCxnSpPr>
            <a:stCxn id="24" idx="6"/>
            <a:endCxn id="30" idx="1"/>
          </p:cNvCxnSpPr>
          <p:nvPr/>
        </p:nvCxnSpPr>
        <p:spPr>
          <a:xfrm flipV="1">
            <a:off x="1389802" y="2967455"/>
            <a:ext cx="1362147" cy="31596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41" name="グループ化 40">
            <a:extLst>
              <a:ext uri="{FF2B5EF4-FFF2-40B4-BE49-F238E27FC236}">
                <a16:creationId xmlns:a16="http://schemas.microsoft.com/office/drawing/2014/main" id="{1A7CDD8F-64E3-461F-B6E4-6BEF5563DBDF}"/>
              </a:ext>
            </a:extLst>
          </p:cNvPr>
          <p:cNvGrpSpPr/>
          <p:nvPr/>
        </p:nvGrpSpPr>
        <p:grpSpPr>
          <a:xfrm>
            <a:off x="2446866" y="1308057"/>
            <a:ext cx="5639756" cy="2192951"/>
            <a:chOff x="2446866" y="1308057"/>
            <a:chExt cx="5639756" cy="2192951"/>
          </a:xfrm>
        </p:grpSpPr>
        <p:cxnSp>
          <p:nvCxnSpPr>
            <p:cNvPr id="10" name="直線矢印コネクタ 9">
              <a:extLst>
                <a:ext uri="{FF2B5EF4-FFF2-40B4-BE49-F238E27FC236}">
                  <a16:creationId xmlns:a16="http://schemas.microsoft.com/office/drawing/2014/main" id="{52861A13-4B45-4A6C-894A-10722AE7198E}"/>
                </a:ext>
              </a:extLst>
            </p:cNvPr>
            <p:cNvCxnSpPr>
              <a:cxnSpLocks/>
              <a:stCxn id="23" idx="3"/>
            </p:cNvCxnSpPr>
            <p:nvPr/>
          </p:nvCxnSpPr>
          <p:spPr>
            <a:xfrm>
              <a:off x="2446866" y="2456430"/>
              <a:ext cx="3751714" cy="23516"/>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03F1199F-BF64-4BDA-96D0-3C327F35065C}"/>
                </a:ext>
              </a:extLst>
            </p:cNvPr>
            <p:cNvSpPr/>
            <p:nvPr/>
          </p:nvSpPr>
          <p:spPr>
            <a:xfrm>
              <a:off x="2758860" y="1411852"/>
              <a:ext cx="343558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ja-JP" altLang="en-US" sz="1600" dirty="0">
                  <a:solidFill>
                    <a:srgbClr val="7030A0"/>
                  </a:solidFill>
                </a:rPr>
                <a:t>会社ドメインに</a:t>
              </a:r>
              <a:r>
                <a:rPr kumimoji="1" lang="en-US" altLang="ja-JP" sz="1600" dirty="0">
                  <a:solidFill>
                    <a:srgbClr val="00B050"/>
                  </a:solidFill>
                </a:rPr>
                <a:t>u-</a:t>
              </a:r>
              <a:r>
                <a:rPr kumimoji="1" lang="en-US" altLang="ja-JP" sz="1600" dirty="0" err="1">
                  <a:solidFill>
                    <a:srgbClr val="00B050"/>
                  </a:solidFill>
                </a:rPr>
                <a:t>tokyo</a:t>
              </a:r>
              <a:r>
                <a:rPr kumimoji="1" lang="en-US" altLang="ja-JP" sz="1600" dirty="0">
                  <a:solidFill>
                    <a:srgbClr val="00B050"/>
                  </a:solidFill>
                </a:rPr>
                <a:t>-ac-</a:t>
              </a:r>
              <a:r>
                <a:rPr kumimoji="1" lang="en-US" altLang="ja-JP" sz="1600" dirty="0" err="1">
                  <a:solidFill>
                    <a:srgbClr val="00B050"/>
                  </a:solidFill>
                </a:rPr>
                <a:t>jp</a:t>
              </a:r>
              <a:endParaRPr kumimoji="1" lang="en-US" altLang="ja-JP" sz="1600" dirty="0">
                <a:solidFill>
                  <a:srgbClr val="00B050"/>
                </a:solidFill>
              </a:endParaRPr>
            </a:p>
            <a:p>
              <a:pPr algn="ctr"/>
              <a:r>
                <a:rPr lang="ja-JP" altLang="en-US" sz="1600" dirty="0">
                  <a:solidFill>
                    <a:srgbClr val="7030A0"/>
                  </a:solidFill>
                </a:rPr>
                <a:t>（所属組織を明示）</a:t>
              </a:r>
              <a:endParaRPr kumimoji="1" lang="en-US" altLang="ja-JP" sz="1600" dirty="0">
                <a:solidFill>
                  <a:srgbClr val="7030A0"/>
                </a:solidFill>
              </a:endParaRPr>
            </a:p>
          </p:txBody>
        </p:sp>
        <p:pic>
          <p:nvPicPr>
            <p:cNvPr id="39" name="図 38" descr="グラフィカル ユーザー インターフェイス, アプリケーション&#10;&#10;自動的に生成された説明">
              <a:extLst>
                <a:ext uri="{FF2B5EF4-FFF2-40B4-BE49-F238E27FC236}">
                  <a16:creationId xmlns:a16="http://schemas.microsoft.com/office/drawing/2014/main" id="{C46F6A4C-88D1-4590-B246-A17C34AD2A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12122" y="1411852"/>
              <a:ext cx="1874500" cy="2089156"/>
            </a:xfrm>
            <a:prstGeom prst="rect">
              <a:avLst/>
            </a:prstGeom>
          </p:spPr>
        </p:pic>
        <p:sp>
          <p:nvSpPr>
            <p:cNvPr id="13" name="正方形/長方形 12">
              <a:extLst>
                <a:ext uri="{FF2B5EF4-FFF2-40B4-BE49-F238E27FC236}">
                  <a16:creationId xmlns:a16="http://schemas.microsoft.com/office/drawing/2014/main" id="{D3981480-5951-4A30-B001-8DE24C58E8C6}"/>
                </a:ext>
              </a:extLst>
            </p:cNvPr>
            <p:cNvSpPr/>
            <p:nvPr/>
          </p:nvSpPr>
          <p:spPr>
            <a:xfrm>
              <a:off x="6156176" y="1308057"/>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grpSp>
      <p:grpSp>
        <p:nvGrpSpPr>
          <p:cNvPr id="7" name="グループ化 6">
            <a:extLst>
              <a:ext uri="{FF2B5EF4-FFF2-40B4-BE49-F238E27FC236}">
                <a16:creationId xmlns:a16="http://schemas.microsoft.com/office/drawing/2014/main" id="{AF582957-5064-4C3D-8EEB-7893DE0AE292}"/>
              </a:ext>
            </a:extLst>
          </p:cNvPr>
          <p:cNvGrpSpPr/>
          <p:nvPr/>
        </p:nvGrpSpPr>
        <p:grpSpPr>
          <a:xfrm>
            <a:off x="179513" y="4077072"/>
            <a:ext cx="5947028" cy="2232248"/>
            <a:chOff x="179513" y="4077072"/>
            <a:chExt cx="5947028" cy="2232248"/>
          </a:xfrm>
        </p:grpSpPr>
        <p:grpSp>
          <p:nvGrpSpPr>
            <p:cNvPr id="43" name="グループ化 42">
              <a:extLst>
                <a:ext uri="{FF2B5EF4-FFF2-40B4-BE49-F238E27FC236}">
                  <a16:creationId xmlns:a16="http://schemas.microsoft.com/office/drawing/2014/main" id="{86CF7CF4-3BC3-4A32-B369-D197A41E8FB5}"/>
                </a:ext>
              </a:extLst>
            </p:cNvPr>
            <p:cNvGrpSpPr/>
            <p:nvPr/>
          </p:nvGrpSpPr>
          <p:grpSpPr>
            <a:xfrm>
              <a:off x="179513" y="4077072"/>
              <a:ext cx="5947028" cy="2232248"/>
              <a:chOff x="179513" y="4077072"/>
              <a:chExt cx="5947028" cy="2232248"/>
            </a:xfrm>
          </p:grpSpPr>
          <p:cxnSp>
            <p:nvCxnSpPr>
              <p:cNvPr id="16" name="直線矢印コネクタ 15">
                <a:extLst>
                  <a:ext uri="{FF2B5EF4-FFF2-40B4-BE49-F238E27FC236}">
                    <a16:creationId xmlns:a16="http://schemas.microsoft.com/office/drawing/2014/main" id="{B7982005-3475-4E37-907A-A7238FFE668E}"/>
                  </a:ext>
                </a:extLst>
              </p:cNvPr>
              <p:cNvCxnSpPr>
                <a:stCxn id="9"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25" name="図 24" descr="モニター画面に映るウェブサイトのスクリーンショット&#10;&#10;自動的に生成された説明">
                <a:extLst>
                  <a:ext uri="{FF2B5EF4-FFF2-40B4-BE49-F238E27FC236}">
                    <a16:creationId xmlns:a16="http://schemas.microsoft.com/office/drawing/2014/main" id="{55B2D251-804D-4084-BFEE-BC486A9A61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126" y="4330238"/>
                <a:ext cx="2635423" cy="1979082"/>
              </a:xfrm>
              <a:prstGeom prst="rect">
                <a:avLst/>
              </a:prstGeom>
            </p:spPr>
          </p:pic>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31" name="グループ化 30">
              <a:extLst>
                <a:ext uri="{FF2B5EF4-FFF2-40B4-BE49-F238E27FC236}">
                  <a16:creationId xmlns:a16="http://schemas.microsoft.com/office/drawing/2014/main" id="{500988C7-BE63-49CA-9B01-4C418AC09A9C}"/>
                </a:ext>
              </a:extLst>
            </p:cNvPr>
            <p:cNvGrpSpPr/>
            <p:nvPr/>
          </p:nvGrpSpPr>
          <p:grpSpPr>
            <a:xfrm>
              <a:off x="3743727" y="5082796"/>
              <a:ext cx="1332329" cy="938648"/>
              <a:chOff x="3743727" y="5082796"/>
              <a:chExt cx="1332329" cy="938648"/>
            </a:xfrm>
          </p:grpSpPr>
          <p:sp>
            <p:nvSpPr>
              <p:cNvPr id="32" name="テキスト ボックス 31">
                <a:extLst>
                  <a:ext uri="{FF2B5EF4-FFF2-40B4-BE49-F238E27FC236}">
                    <a16:creationId xmlns:a16="http://schemas.microsoft.com/office/drawing/2014/main" id="{D8B585C2-C26E-46FA-B25F-74D58ED35177}"/>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33" name="図 32" descr="ノートパソコン, コンピュータ が含まれている画像&#10;&#10;自動的に生成された説明">
                <a:extLst>
                  <a:ext uri="{FF2B5EF4-FFF2-40B4-BE49-F238E27FC236}">
                    <a16:creationId xmlns:a16="http://schemas.microsoft.com/office/drawing/2014/main" id="{05B1B557-B2C0-4F66-AA31-34F81138A42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72888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F0B697-6149-4860-84F3-EB4E49663676}"/>
              </a:ext>
            </a:extLst>
          </p:cNvPr>
          <p:cNvSpPr>
            <a:spLocks noGrp="1"/>
          </p:cNvSpPr>
          <p:nvPr>
            <p:ph type="title"/>
          </p:nvPr>
        </p:nvSpPr>
        <p:spPr/>
        <p:txBody>
          <a:bodyPr/>
          <a:lstStyle/>
          <a:p>
            <a:r>
              <a:rPr kumimoji="1" lang="ja-JP" altLang="en-US" dirty="0"/>
              <a:t>サインイン方法</a:t>
            </a:r>
            <a:r>
              <a:rPr kumimoji="1" lang="en-US" altLang="ja-JP" dirty="0"/>
              <a:t>3</a:t>
            </a:r>
            <a:endParaRPr kumimoji="1" lang="ja-JP" altLang="en-US" dirty="0"/>
          </a:p>
        </p:txBody>
      </p:sp>
      <p:sp>
        <p:nvSpPr>
          <p:cNvPr id="3" name="コンテンツ プレースホルダー 2">
            <a:extLst>
              <a:ext uri="{FF2B5EF4-FFF2-40B4-BE49-F238E27FC236}">
                <a16:creationId xmlns:a16="http://schemas.microsoft.com/office/drawing/2014/main" id="{B9666F31-9A9D-47DC-B287-518BF87CE142}"/>
              </a:ext>
            </a:extLst>
          </p:cNvPr>
          <p:cNvSpPr>
            <a:spLocks noGrp="1"/>
          </p:cNvSpPr>
          <p:nvPr>
            <p:ph idx="1"/>
          </p:nvPr>
        </p:nvSpPr>
        <p:spPr>
          <a:xfrm>
            <a:off x="457200" y="1500174"/>
            <a:ext cx="8507288" cy="4525963"/>
          </a:xfrm>
        </p:spPr>
        <p:txBody>
          <a:bodyPr/>
          <a:lstStyle/>
          <a:p>
            <a:r>
              <a:rPr lang="ja-JP" altLang="en-US" dirty="0"/>
              <a:t>途中まで方法</a:t>
            </a:r>
            <a:r>
              <a:rPr lang="en-US" altLang="ja-JP" dirty="0"/>
              <a:t>2</a:t>
            </a:r>
            <a:r>
              <a:rPr lang="ja-JP" altLang="en-US" dirty="0"/>
              <a:t>と同じ</a:t>
            </a:r>
            <a:endParaRPr lang="en-US" altLang="ja-JP" dirty="0"/>
          </a:p>
          <a:p>
            <a:r>
              <a:rPr lang="ja-JP" altLang="en-US" dirty="0">
                <a:solidFill>
                  <a:srgbClr val="00B050"/>
                </a:solidFill>
              </a:rPr>
              <a:t>「会社のドメインを知らない」</a:t>
            </a:r>
            <a:r>
              <a:rPr lang="ja-JP" altLang="en-US" dirty="0"/>
              <a:t>をクリック</a:t>
            </a:r>
            <a:endParaRPr lang="en-US" altLang="ja-JP" dirty="0"/>
          </a:p>
          <a:p>
            <a:r>
              <a:rPr lang="ja-JP" altLang="en-US" dirty="0"/>
              <a:t>「会社の</a:t>
            </a:r>
            <a:r>
              <a:rPr lang="en-US" altLang="ja-JP" dirty="0"/>
              <a:t>Email</a:t>
            </a:r>
            <a:r>
              <a:rPr lang="ja-JP" altLang="en-US" dirty="0"/>
              <a:t>」に</a:t>
            </a:r>
            <a:r>
              <a:rPr kumimoji="1" lang="en-US" altLang="ja-JP" dirty="0">
                <a:solidFill>
                  <a:srgbClr val="00B050"/>
                </a:solidFill>
              </a:rPr>
              <a:t>10</a:t>
            </a:r>
            <a:r>
              <a:rPr kumimoji="1" lang="ja-JP" altLang="en-US" dirty="0">
                <a:solidFill>
                  <a:srgbClr val="00B050"/>
                </a:solidFill>
              </a:rPr>
              <a:t>桁</a:t>
            </a:r>
            <a:r>
              <a:rPr kumimoji="1" lang="en-US" altLang="ja-JP" dirty="0">
                <a:solidFill>
                  <a:srgbClr val="00B050"/>
                </a:solidFill>
              </a:rPr>
              <a:t>@utac.u-tokyo.ac.jp</a:t>
            </a:r>
          </a:p>
        </p:txBody>
      </p:sp>
      <p:sp>
        <p:nvSpPr>
          <p:cNvPr id="4" name="日付プレースホルダー 3">
            <a:extLst>
              <a:ext uri="{FF2B5EF4-FFF2-40B4-BE49-F238E27FC236}">
                <a16:creationId xmlns:a16="http://schemas.microsoft.com/office/drawing/2014/main" id="{62DD4DC6-4AC0-4ACF-96A1-069052BB9021}"/>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81077A28-0C8B-4F67-8216-5FAD84AEAE27}"/>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072A9D8-3E08-4B0D-A714-5CA3D1BC9746}"/>
              </a:ext>
            </a:extLst>
          </p:cNvPr>
          <p:cNvSpPr>
            <a:spLocks noGrp="1"/>
          </p:cNvSpPr>
          <p:nvPr>
            <p:ph type="sldNum" sz="quarter" idx="12"/>
          </p:nvPr>
        </p:nvSpPr>
        <p:spPr/>
        <p:txBody>
          <a:bodyPr/>
          <a:lstStyle/>
          <a:p>
            <a:fld id="{EDF77D8D-9987-453A-9A05-EB91CA595C68}" type="slidenum">
              <a:rPr kumimoji="1" lang="ja-JP" altLang="en-US" smtClean="0"/>
              <a:pPr/>
              <a:t>25</a:t>
            </a:fld>
            <a:endParaRPr kumimoji="1" lang="ja-JP" altLang="en-US"/>
          </a:p>
        </p:txBody>
      </p:sp>
    </p:spTree>
    <p:extLst>
      <p:ext uri="{BB962C8B-B14F-4D97-AF65-F5344CB8AC3E}">
        <p14:creationId xmlns:p14="http://schemas.microsoft.com/office/powerpoint/2010/main" val="28981081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サインイン方法</a:t>
            </a:r>
            <a:r>
              <a:rPr lang="en-US" altLang="ja-JP" dirty="0"/>
              <a:t>3: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26</a:t>
            </a:fld>
            <a:endParaRPr kumimoji="1" lang="ja-JP" altLang="en-US"/>
          </a:p>
        </p:txBody>
      </p:sp>
      <p:grpSp>
        <p:nvGrpSpPr>
          <p:cNvPr id="41" name="グループ化 40">
            <a:extLst>
              <a:ext uri="{FF2B5EF4-FFF2-40B4-BE49-F238E27FC236}">
                <a16:creationId xmlns:a16="http://schemas.microsoft.com/office/drawing/2014/main" id="{C09602B5-8305-4A7C-934E-183038A93D3A}"/>
              </a:ext>
            </a:extLst>
          </p:cNvPr>
          <p:cNvGrpSpPr/>
          <p:nvPr/>
        </p:nvGrpSpPr>
        <p:grpSpPr>
          <a:xfrm>
            <a:off x="3490070" y="3496735"/>
            <a:ext cx="5288029" cy="2812584"/>
            <a:chOff x="3490070" y="3496735"/>
            <a:chExt cx="5288029" cy="2812584"/>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2" cstate="print"/>
            <a:stretch>
              <a:fillRect/>
            </a:stretch>
          </p:blipFill>
          <p:spPr>
            <a:xfrm>
              <a:off x="6516216" y="4267195"/>
              <a:ext cx="2261883" cy="2042124"/>
            </a:xfrm>
            <a:prstGeom prst="rect">
              <a:avLst/>
            </a:prstGeom>
          </p:spPr>
        </p:pic>
        <p:cxnSp>
          <p:nvCxnSpPr>
            <p:cNvPr id="11" name="直線矢印コネクタ 10">
              <a:extLst>
                <a:ext uri="{FF2B5EF4-FFF2-40B4-BE49-F238E27FC236}">
                  <a16:creationId xmlns:a16="http://schemas.microsoft.com/office/drawing/2014/main" id="{5F0D8726-438E-4652-8A0B-346334C91894}"/>
                </a:ext>
              </a:extLst>
            </p:cNvPr>
            <p:cNvCxnSpPr>
              <a:stCxn id="31" idx="2"/>
              <a:endCxn id="9" idx="0"/>
            </p:cNvCxnSpPr>
            <p:nvPr/>
          </p:nvCxnSpPr>
          <p:spPr>
            <a:xfrm flipH="1">
              <a:off x="7647158" y="3496735"/>
              <a:ext cx="7356" cy="77046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F3582A6F-5E6C-4084-94DB-7ECB9E7429AF}"/>
                </a:ext>
              </a:extLst>
            </p:cNvPr>
            <p:cNvSpPr/>
            <p:nvPr/>
          </p:nvSpPr>
          <p:spPr>
            <a:xfrm>
              <a:off x="6516216" y="4196270"/>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 name="グループ化 2">
            <a:extLst>
              <a:ext uri="{FF2B5EF4-FFF2-40B4-BE49-F238E27FC236}">
                <a16:creationId xmlns:a16="http://schemas.microsoft.com/office/drawing/2014/main" id="{20F72FD9-9CAA-4881-8F66-48CA0F5C6DFA}"/>
              </a:ext>
            </a:extLst>
          </p:cNvPr>
          <p:cNvGrpSpPr/>
          <p:nvPr/>
        </p:nvGrpSpPr>
        <p:grpSpPr>
          <a:xfrm>
            <a:off x="572367" y="1411852"/>
            <a:ext cx="1874499" cy="2089156"/>
            <a:chOff x="1101334" y="3645025"/>
            <a:chExt cx="2390545" cy="2664296"/>
          </a:xfrm>
        </p:grpSpPr>
        <p:pic>
          <p:nvPicPr>
            <p:cNvPr id="23" name="図 22" descr="グラフィカル ユーザー インターフェイス, テキスト, アプリケーション&#10;&#10;自動的に生成された説明">
              <a:extLst>
                <a:ext uri="{FF2B5EF4-FFF2-40B4-BE49-F238E27FC236}">
                  <a16:creationId xmlns:a16="http://schemas.microsoft.com/office/drawing/2014/main" id="{F3E472C2-0395-4809-877B-D3C9D7B43B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1334" y="3645025"/>
              <a:ext cx="2390545" cy="2664296"/>
            </a:xfrm>
            <a:prstGeom prst="rect">
              <a:avLst/>
            </a:prstGeom>
          </p:spPr>
        </p:pic>
        <p:sp>
          <p:nvSpPr>
            <p:cNvPr id="24" name="楕円 23">
              <a:extLst>
                <a:ext uri="{FF2B5EF4-FFF2-40B4-BE49-F238E27FC236}">
                  <a16:creationId xmlns:a16="http://schemas.microsoft.com/office/drawing/2014/main" id="{DF690287-C2D5-4BB3-9EDC-684F14139B11}"/>
                </a:ext>
              </a:extLst>
            </p:cNvPr>
            <p:cNvSpPr/>
            <p:nvPr/>
          </p:nvSpPr>
          <p:spPr>
            <a:xfrm>
              <a:off x="1741451" y="5830650"/>
              <a:ext cx="402356" cy="402356"/>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6" name="グループ化 25">
              <a:extLst>
                <a:ext uri="{FF2B5EF4-FFF2-40B4-BE49-F238E27FC236}">
                  <a16:creationId xmlns:a16="http://schemas.microsoft.com/office/drawing/2014/main" id="{95DD6A36-DAA8-4014-855B-546D91FDE80C}"/>
                </a:ext>
              </a:extLst>
            </p:cNvPr>
            <p:cNvGrpSpPr/>
            <p:nvPr/>
          </p:nvGrpSpPr>
          <p:grpSpPr>
            <a:xfrm>
              <a:off x="1349144" y="4470267"/>
              <a:ext cx="1638681" cy="1118973"/>
              <a:chOff x="1251992" y="4377593"/>
              <a:chExt cx="1879849" cy="1283655"/>
            </a:xfrm>
          </p:grpSpPr>
          <p:cxnSp>
            <p:nvCxnSpPr>
              <p:cNvPr id="28" name="直線コネクタ 27">
                <a:extLst>
                  <a:ext uri="{FF2B5EF4-FFF2-40B4-BE49-F238E27FC236}">
                    <a16:creationId xmlns:a16="http://schemas.microsoft.com/office/drawing/2014/main" id="{66A0E6C8-47C1-409E-BFAC-DADB7DB46249}"/>
                  </a:ext>
                </a:extLst>
              </p:cNvPr>
              <p:cNvCxnSpPr/>
              <p:nvPr/>
            </p:nvCxnSpPr>
            <p:spPr>
              <a:xfrm>
                <a:off x="1259632" y="4377593"/>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AC6D285B-CF87-4B73-881B-A731687CA98B}"/>
                  </a:ext>
                </a:extLst>
              </p:cNvPr>
              <p:cNvCxnSpPr/>
              <p:nvPr/>
            </p:nvCxnSpPr>
            <p:spPr>
              <a:xfrm flipV="1">
                <a:off x="1251992" y="4437112"/>
                <a:ext cx="1872208" cy="1224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2" name="正方形/長方形 11">
            <a:extLst>
              <a:ext uri="{FF2B5EF4-FFF2-40B4-BE49-F238E27FC236}">
                <a16:creationId xmlns:a16="http://schemas.microsoft.com/office/drawing/2014/main" id="{8617501F-1DE2-4206-AEF3-605AFAFB51B3}"/>
              </a:ext>
            </a:extLst>
          </p:cNvPr>
          <p:cNvSpPr/>
          <p:nvPr/>
        </p:nvSpPr>
        <p:spPr>
          <a:xfrm>
            <a:off x="396706" y="1345161"/>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grpSp>
        <p:nvGrpSpPr>
          <p:cNvPr id="36" name="グループ化 35">
            <a:extLst>
              <a:ext uri="{FF2B5EF4-FFF2-40B4-BE49-F238E27FC236}">
                <a16:creationId xmlns:a16="http://schemas.microsoft.com/office/drawing/2014/main" id="{6009EA8A-0278-4DCC-B613-118564BD018D}"/>
              </a:ext>
            </a:extLst>
          </p:cNvPr>
          <p:cNvGrpSpPr/>
          <p:nvPr/>
        </p:nvGrpSpPr>
        <p:grpSpPr>
          <a:xfrm>
            <a:off x="2446866" y="1341219"/>
            <a:ext cx="3421278" cy="2159789"/>
            <a:chOff x="2446866" y="1341219"/>
            <a:chExt cx="3421278" cy="2159789"/>
          </a:xfrm>
        </p:grpSpPr>
        <p:cxnSp>
          <p:nvCxnSpPr>
            <p:cNvPr id="10" name="直線矢印コネクタ 9">
              <a:extLst>
                <a:ext uri="{FF2B5EF4-FFF2-40B4-BE49-F238E27FC236}">
                  <a16:creationId xmlns:a16="http://schemas.microsoft.com/office/drawing/2014/main" id="{52861A13-4B45-4A6C-894A-10722AE7198E}"/>
                </a:ext>
              </a:extLst>
            </p:cNvPr>
            <p:cNvCxnSpPr>
              <a:stCxn id="23" idx="3"/>
              <a:endCxn id="39" idx="1"/>
            </p:cNvCxnSpPr>
            <p:nvPr/>
          </p:nvCxnSpPr>
          <p:spPr>
            <a:xfrm>
              <a:off x="2446866" y="2456430"/>
              <a:ext cx="1186738"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39" name="図 38" descr="グラフィカル ユーザー インターフェイス, アプリケーション&#10;&#10;自動的に生成された説明">
              <a:extLst>
                <a:ext uri="{FF2B5EF4-FFF2-40B4-BE49-F238E27FC236}">
                  <a16:creationId xmlns:a16="http://schemas.microsoft.com/office/drawing/2014/main" id="{C46F6A4C-88D1-4590-B246-A17C34AD2A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3604" y="1411852"/>
              <a:ext cx="1874500" cy="2089156"/>
            </a:xfrm>
            <a:prstGeom prst="rect">
              <a:avLst/>
            </a:prstGeom>
          </p:spPr>
        </p:pic>
        <p:sp>
          <p:nvSpPr>
            <p:cNvPr id="13" name="正方形/長方形 12">
              <a:extLst>
                <a:ext uri="{FF2B5EF4-FFF2-40B4-BE49-F238E27FC236}">
                  <a16:creationId xmlns:a16="http://schemas.microsoft.com/office/drawing/2014/main" id="{D3981480-5951-4A30-B001-8DE24C58E8C6}"/>
                </a:ext>
              </a:extLst>
            </p:cNvPr>
            <p:cNvSpPr/>
            <p:nvPr/>
          </p:nvSpPr>
          <p:spPr>
            <a:xfrm>
              <a:off x="3633604" y="1341219"/>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B1.</a:t>
              </a:r>
              <a:endParaRPr kumimoji="1" lang="ja-JP" altLang="en-US" dirty="0">
                <a:solidFill>
                  <a:schemeClr val="tx1"/>
                </a:solidFill>
              </a:endParaRPr>
            </a:p>
          </p:txBody>
        </p:sp>
        <p:cxnSp>
          <p:nvCxnSpPr>
            <p:cNvPr id="32" name="直線コネクタ 31">
              <a:extLst>
                <a:ext uri="{FF2B5EF4-FFF2-40B4-BE49-F238E27FC236}">
                  <a16:creationId xmlns:a16="http://schemas.microsoft.com/office/drawing/2014/main" id="{A2C6DCFC-3204-4F18-A017-CF61A78A8F4F}"/>
                </a:ext>
              </a:extLst>
            </p:cNvPr>
            <p:cNvCxnSpPr/>
            <p:nvPr/>
          </p:nvCxnSpPr>
          <p:spPr>
            <a:xfrm>
              <a:off x="4207768" y="2654009"/>
              <a:ext cx="728464"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03F1199F-BF64-4BDA-96D0-3C327F35065C}"/>
                </a:ext>
              </a:extLst>
            </p:cNvPr>
            <p:cNvSpPr/>
            <p:nvPr/>
          </p:nvSpPr>
          <p:spPr>
            <a:xfrm>
              <a:off x="3203847" y="2713960"/>
              <a:ext cx="266429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00B050"/>
                  </a:solidFill>
                </a:rPr>
                <a:t>会社ドメインはわからない</a:t>
              </a:r>
              <a:endParaRPr lang="en-US" altLang="ja-JP" sz="1600" dirty="0">
                <a:solidFill>
                  <a:srgbClr val="00B050"/>
                </a:solidFill>
              </a:endParaRPr>
            </a:p>
            <a:p>
              <a:pPr algn="ctr"/>
              <a:r>
                <a:rPr kumimoji="1" lang="ja-JP" altLang="en-US" sz="1600" dirty="0">
                  <a:solidFill>
                    <a:schemeClr val="accent1"/>
                  </a:solidFill>
                </a:rPr>
                <a:t>をクリック</a:t>
              </a:r>
              <a:endParaRPr kumimoji="1" lang="en-US" altLang="ja-JP" sz="1600" dirty="0">
                <a:solidFill>
                  <a:schemeClr val="accent1"/>
                </a:solidFill>
              </a:endParaRPr>
            </a:p>
          </p:txBody>
        </p:sp>
      </p:grpSp>
      <p:grpSp>
        <p:nvGrpSpPr>
          <p:cNvPr id="40" name="グループ化 39">
            <a:extLst>
              <a:ext uri="{FF2B5EF4-FFF2-40B4-BE49-F238E27FC236}">
                <a16:creationId xmlns:a16="http://schemas.microsoft.com/office/drawing/2014/main" id="{55ECE4BC-1B73-43EF-805F-72579E651193}"/>
              </a:ext>
            </a:extLst>
          </p:cNvPr>
          <p:cNvGrpSpPr/>
          <p:nvPr/>
        </p:nvGrpSpPr>
        <p:grpSpPr>
          <a:xfrm>
            <a:off x="5508104" y="1345013"/>
            <a:ext cx="3744416" cy="2151722"/>
            <a:chOff x="5508104" y="1345013"/>
            <a:chExt cx="3744416" cy="2151722"/>
          </a:xfrm>
        </p:grpSpPr>
        <p:pic>
          <p:nvPicPr>
            <p:cNvPr id="31" name="図 30" descr="モニター画面に映るウェブサイトのスクリーンショット&#10;&#10;自動的に生成された説明">
              <a:extLst>
                <a:ext uri="{FF2B5EF4-FFF2-40B4-BE49-F238E27FC236}">
                  <a16:creationId xmlns:a16="http://schemas.microsoft.com/office/drawing/2014/main" id="{22F4BB45-B854-4417-85FB-7E4F46B4C0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2240" y="1407578"/>
              <a:ext cx="1844548" cy="2089157"/>
            </a:xfrm>
            <a:prstGeom prst="rect">
              <a:avLst/>
            </a:prstGeom>
          </p:spPr>
        </p:pic>
        <p:cxnSp>
          <p:nvCxnSpPr>
            <p:cNvPr id="33" name="直線矢印コネクタ 32">
              <a:extLst>
                <a:ext uri="{FF2B5EF4-FFF2-40B4-BE49-F238E27FC236}">
                  <a16:creationId xmlns:a16="http://schemas.microsoft.com/office/drawing/2014/main" id="{4AE737FC-9054-47CD-85EF-EE613121E11C}"/>
                </a:ext>
              </a:extLst>
            </p:cNvPr>
            <p:cNvCxnSpPr>
              <a:stCxn id="39" idx="3"/>
              <a:endCxn id="31" idx="1"/>
            </p:cNvCxnSpPr>
            <p:nvPr/>
          </p:nvCxnSpPr>
          <p:spPr>
            <a:xfrm flipV="1">
              <a:off x="5508104" y="2452157"/>
              <a:ext cx="1224136" cy="4273"/>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D85AFF1A-58D6-491A-B145-413F7A13DAEC}"/>
                </a:ext>
              </a:extLst>
            </p:cNvPr>
            <p:cNvSpPr/>
            <p:nvPr/>
          </p:nvSpPr>
          <p:spPr>
            <a:xfrm>
              <a:off x="6179082" y="2696125"/>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a:t>
              </a:r>
              <a:r>
                <a:rPr kumimoji="1" lang="en-US" altLang="ja-JP" sz="1600" dirty="0">
                  <a:solidFill>
                    <a:srgbClr val="00B050"/>
                  </a:solidFill>
                </a:rPr>
                <a:t>@utac.u-tokyo.ac.jp</a:t>
              </a:r>
            </a:p>
            <a:p>
              <a:pPr algn="ctr"/>
              <a:r>
                <a:rPr lang="ja-JP" altLang="en-US" sz="1600" dirty="0">
                  <a:solidFill>
                    <a:srgbClr val="7030A0"/>
                  </a:solidFill>
                </a:rPr>
                <a:t>（所属機関を明示）</a:t>
              </a:r>
              <a:endParaRPr kumimoji="1" lang="en-US" altLang="ja-JP" sz="1600" dirty="0">
                <a:solidFill>
                  <a:srgbClr val="7030A0"/>
                </a:solidFill>
              </a:endParaRPr>
            </a:p>
          </p:txBody>
        </p:sp>
        <p:sp>
          <p:nvSpPr>
            <p:cNvPr id="38" name="正方形/長方形 37">
              <a:extLst>
                <a:ext uri="{FF2B5EF4-FFF2-40B4-BE49-F238E27FC236}">
                  <a16:creationId xmlns:a16="http://schemas.microsoft.com/office/drawing/2014/main" id="{4938CAEC-C9FB-4E18-9337-CBD4A9790A4E}"/>
                </a:ext>
              </a:extLst>
            </p:cNvPr>
            <p:cNvSpPr/>
            <p:nvPr/>
          </p:nvSpPr>
          <p:spPr>
            <a:xfrm>
              <a:off x="6712905" y="1345013"/>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B2.</a:t>
              </a:r>
              <a:endParaRPr kumimoji="1" lang="ja-JP" altLang="en-US" dirty="0">
                <a:solidFill>
                  <a:schemeClr val="tx1"/>
                </a:solidFill>
              </a:endParaRPr>
            </a:p>
          </p:txBody>
        </p:sp>
      </p:grpSp>
      <p:grpSp>
        <p:nvGrpSpPr>
          <p:cNvPr id="8" name="グループ化 7">
            <a:extLst>
              <a:ext uri="{FF2B5EF4-FFF2-40B4-BE49-F238E27FC236}">
                <a16:creationId xmlns:a16="http://schemas.microsoft.com/office/drawing/2014/main" id="{EA2FBE3B-18CB-40DD-88A1-C2A1F987794D}"/>
              </a:ext>
            </a:extLst>
          </p:cNvPr>
          <p:cNvGrpSpPr/>
          <p:nvPr/>
        </p:nvGrpSpPr>
        <p:grpSpPr>
          <a:xfrm>
            <a:off x="179513" y="4077072"/>
            <a:ext cx="6336703" cy="2232248"/>
            <a:chOff x="179513" y="4077072"/>
            <a:chExt cx="6336703" cy="2232248"/>
          </a:xfrm>
        </p:grpSpPr>
        <p:grpSp>
          <p:nvGrpSpPr>
            <p:cNvPr id="42" name="グループ化 41">
              <a:extLst>
                <a:ext uri="{FF2B5EF4-FFF2-40B4-BE49-F238E27FC236}">
                  <a16:creationId xmlns:a16="http://schemas.microsoft.com/office/drawing/2014/main" id="{2A41242C-1CA6-4F0F-855C-7527040F34ED}"/>
                </a:ext>
              </a:extLst>
            </p:cNvPr>
            <p:cNvGrpSpPr/>
            <p:nvPr/>
          </p:nvGrpSpPr>
          <p:grpSpPr>
            <a:xfrm>
              <a:off x="179513" y="4077072"/>
              <a:ext cx="6336703" cy="2232248"/>
              <a:chOff x="179513" y="4077072"/>
              <a:chExt cx="6336703" cy="2232248"/>
            </a:xfrm>
          </p:grpSpPr>
          <p:cxnSp>
            <p:nvCxnSpPr>
              <p:cNvPr id="16" name="直線矢印コネクタ 15">
                <a:extLst>
                  <a:ext uri="{FF2B5EF4-FFF2-40B4-BE49-F238E27FC236}">
                    <a16:creationId xmlns:a16="http://schemas.microsoft.com/office/drawing/2014/main" id="{B7982005-3475-4E37-907A-A7238FFE668E}"/>
                  </a:ext>
                </a:extLst>
              </p:cNvPr>
              <p:cNvCxnSpPr>
                <a:stCxn id="9" idx="1"/>
                <a:endCxn id="25" idx="3"/>
              </p:cNvCxnSpPr>
              <p:nvPr/>
            </p:nvCxnSpPr>
            <p:spPr>
              <a:xfrm flipH="1">
                <a:off x="2819549" y="5288257"/>
                <a:ext cx="3696667" cy="31522"/>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25" name="図 24" descr="モニター画面に映るウェブサイトのスクリーンショット&#10;&#10;自動的に生成された説明">
                <a:extLst>
                  <a:ext uri="{FF2B5EF4-FFF2-40B4-BE49-F238E27FC236}">
                    <a16:creationId xmlns:a16="http://schemas.microsoft.com/office/drawing/2014/main" id="{55B2D251-804D-4084-BFEE-BC486A9A615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126" y="4330238"/>
                <a:ext cx="2635423" cy="1979082"/>
              </a:xfrm>
              <a:prstGeom prst="rect">
                <a:avLst/>
              </a:prstGeom>
            </p:spPr>
          </p:pic>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35" name="グループ化 34">
              <a:extLst>
                <a:ext uri="{FF2B5EF4-FFF2-40B4-BE49-F238E27FC236}">
                  <a16:creationId xmlns:a16="http://schemas.microsoft.com/office/drawing/2014/main" id="{E0716981-45C1-46A9-881A-E96BB910931C}"/>
                </a:ext>
              </a:extLst>
            </p:cNvPr>
            <p:cNvGrpSpPr/>
            <p:nvPr/>
          </p:nvGrpSpPr>
          <p:grpSpPr>
            <a:xfrm>
              <a:off x="3743727" y="5082796"/>
              <a:ext cx="1332329" cy="938648"/>
              <a:chOff x="3743727" y="5082796"/>
              <a:chExt cx="1332329" cy="938648"/>
            </a:xfrm>
          </p:grpSpPr>
          <p:sp>
            <p:nvSpPr>
              <p:cNvPr id="43" name="テキスト ボックス 42">
                <a:extLst>
                  <a:ext uri="{FF2B5EF4-FFF2-40B4-BE49-F238E27FC236}">
                    <a16:creationId xmlns:a16="http://schemas.microsoft.com/office/drawing/2014/main" id="{EBAE72B6-E2C9-412B-9C94-65EEC59FBC32}"/>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44" name="図 43" descr="ノートパソコン, コンピュータ が含まれている画像&#10;&#10;自動的に生成された説明">
                <a:extLst>
                  <a:ext uri="{FF2B5EF4-FFF2-40B4-BE49-F238E27FC236}">
                    <a16:creationId xmlns:a16="http://schemas.microsoft.com/office/drawing/2014/main" id="{FFDAF2FA-C23C-420A-9D45-7C603041579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382927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FD1C2A-DDDB-4795-87BC-EF5518697CEF}"/>
              </a:ext>
            </a:extLst>
          </p:cNvPr>
          <p:cNvSpPr>
            <a:spLocks noGrp="1"/>
          </p:cNvSpPr>
          <p:nvPr>
            <p:ph type="title"/>
          </p:nvPr>
        </p:nvSpPr>
        <p:spPr/>
        <p:txBody>
          <a:bodyPr>
            <a:normAutofit/>
          </a:bodyPr>
          <a:lstStyle/>
          <a:p>
            <a:r>
              <a:rPr lang="en-US" altLang="ja-JP" dirty="0"/>
              <a:t>Zoom</a:t>
            </a:r>
            <a:r>
              <a:rPr lang="ja-JP" altLang="en-US" dirty="0"/>
              <a:t>サインインまとめ</a:t>
            </a:r>
            <a:endParaRPr kumimoji="1" lang="ja-JP" altLang="en-US" dirty="0"/>
          </a:p>
        </p:txBody>
      </p:sp>
      <p:sp>
        <p:nvSpPr>
          <p:cNvPr id="3" name="コンテンツ プレースホルダー 2">
            <a:extLst>
              <a:ext uri="{FF2B5EF4-FFF2-40B4-BE49-F238E27FC236}">
                <a16:creationId xmlns:a16="http://schemas.microsoft.com/office/drawing/2014/main" id="{BA569741-6508-4D23-B033-4F0CAC20BB69}"/>
              </a:ext>
            </a:extLst>
          </p:cNvPr>
          <p:cNvSpPr>
            <a:spLocks noGrp="1"/>
          </p:cNvSpPr>
          <p:nvPr>
            <p:ph idx="1"/>
          </p:nvPr>
        </p:nvSpPr>
        <p:spPr>
          <a:xfrm>
            <a:off x="457200" y="1500174"/>
            <a:ext cx="8579296" cy="4525963"/>
          </a:xfrm>
        </p:spPr>
        <p:txBody>
          <a:bodyPr>
            <a:normAutofit/>
          </a:bodyPr>
          <a:lstStyle/>
          <a:p>
            <a:r>
              <a:rPr lang="ja-JP" altLang="en-US" dirty="0">
                <a:solidFill>
                  <a:srgbClr val="00B050"/>
                </a:solidFill>
              </a:rPr>
              <a:t>方法</a:t>
            </a:r>
            <a:r>
              <a:rPr lang="en-US" altLang="ja-JP" dirty="0">
                <a:solidFill>
                  <a:srgbClr val="00B050"/>
                </a:solidFill>
              </a:rPr>
              <a:t>1</a:t>
            </a:r>
            <a:r>
              <a:rPr lang="ja-JP" altLang="en-US" dirty="0">
                <a:solidFill>
                  <a:srgbClr val="00B050"/>
                </a:solidFill>
              </a:rPr>
              <a:t>で</a:t>
            </a:r>
            <a:r>
              <a:rPr lang="en-US" altLang="ja-JP" dirty="0">
                <a:solidFill>
                  <a:srgbClr val="00B050"/>
                </a:solidFill>
              </a:rPr>
              <a:t>URL</a:t>
            </a:r>
            <a:r>
              <a:rPr lang="ja-JP" altLang="en-US" dirty="0">
                <a:solidFill>
                  <a:srgbClr val="00B050"/>
                </a:solidFill>
              </a:rPr>
              <a:t>を</a:t>
            </a:r>
            <a:r>
              <a:rPr lang="en-US" altLang="ja-JP" dirty="0">
                <a:solidFill>
                  <a:srgbClr val="00B050"/>
                </a:solidFill>
              </a:rPr>
              <a:t>bookmark</a:t>
            </a:r>
            <a:r>
              <a:rPr lang="ja-JP" altLang="en-US" dirty="0">
                <a:solidFill>
                  <a:srgbClr val="00B050"/>
                </a:solidFill>
              </a:rPr>
              <a:t>しておく</a:t>
            </a:r>
            <a:r>
              <a:rPr lang="ja-JP" altLang="en-US" dirty="0"/>
              <a:t>がお勧め</a:t>
            </a:r>
            <a:endParaRPr lang="en-US" altLang="ja-JP" dirty="0"/>
          </a:p>
          <a:p>
            <a:pPr lvl="1"/>
            <a:r>
              <a:rPr lang="ja-JP" altLang="en-US" dirty="0">
                <a:hlinkClick r:id="rId2"/>
              </a:rPr>
              <a:t>https://u-tokyo-ac-jp.zoom.us/profile</a:t>
            </a:r>
            <a:endParaRPr lang="en-US" altLang="ja-JP" dirty="0"/>
          </a:p>
          <a:p>
            <a:r>
              <a:rPr lang="ja-JP" altLang="en-US" dirty="0"/>
              <a:t>変な所へ連れ込まれた時のため以下を覚えておくとよい</a:t>
            </a:r>
            <a:endParaRPr lang="en-US" altLang="ja-JP" dirty="0"/>
          </a:p>
          <a:p>
            <a:pPr lvl="1"/>
            <a:r>
              <a:rPr kumimoji="1" lang="ja-JP" altLang="en-US" dirty="0"/>
              <a:t>（方法</a:t>
            </a:r>
            <a:r>
              <a:rPr kumimoji="1" lang="en-US" altLang="ja-JP" dirty="0"/>
              <a:t>2</a:t>
            </a:r>
            <a:r>
              <a:rPr kumimoji="1" lang="ja-JP" altLang="en-US" dirty="0"/>
              <a:t>）会社のドメイン名</a:t>
            </a:r>
            <a:r>
              <a:rPr kumimoji="1" lang="en-US" altLang="ja-JP" dirty="0"/>
              <a:t> = </a:t>
            </a:r>
            <a:r>
              <a:rPr kumimoji="1" lang="en-US" altLang="ja-JP" dirty="0">
                <a:solidFill>
                  <a:srgbClr val="00B050"/>
                </a:solidFill>
              </a:rPr>
              <a:t>u-</a:t>
            </a:r>
            <a:r>
              <a:rPr kumimoji="1" lang="en-US" altLang="ja-JP" dirty="0" err="1">
                <a:solidFill>
                  <a:srgbClr val="00B050"/>
                </a:solidFill>
              </a:rPr>
              <a:t>tokyo</a:t>
            </a:r>
            <a:r>
              <a:rPr kumimoji="1" lang="en-US" altLang="ja-JP" dirty="0">
                <a:solidFill>
                  <a:srgbClr val="00B050"/>
                </a:solidFill>
              </a:rPr>
              <a:t>-ac-</a:t>
            </a:r>
            <a:r>
              <a:rPr kumimoji="1" lang="en-US" altLang="ja-JP" dirty="0" err="1">
                <a:solidFill>
                  <a:srgbClr val="00B050"/>
                </a:solidFill>
              </a:rPr>
              <a:t>jp</a:t>
            </a:r>
            <a:endParaRPr kumimoji="1" lang="en-US" altLang="ja-JP" dirty="0">
              <a:solidFill>
                <a:srgbClr val="00B050"/>
              </a:solidFill>
            </a:endParaRPr>
          </a:p>
          <a:p>
            <a:pPr lvl="1"/>
            <a:r>
              <a:rPr kumimoji="1" lang="ja-JP" altLang="en-US" dirty="0"/>
              <a:t>（方法</a:t>
            </a:r>
            <a:r>
              <a:rPr kumimoji="1" lang="en-US" altLang="ja-JP" dirty="0"/>
              <a:t>3</a:t>
            </a:r>
            <a:r>
              <a:rPr kumimoji="1" lang="ja-JP" altLang="en-US" dirty="0"/>
              <a:t>）</a:t>
            </a:r>
            <a:r>
              <a:rPr kumimoji="1" lang="en-US" altLang="ja-JP" dirty="0"/>
              <a:t> </a:t>
            </a:r>
            <a:r>
              <a:rPr kumimoji="1" lang="ja-JP" altLang="en-US" dirty="0"/>
              <a:t>ユーザ名 </a:t>
            </a:r>
            <a:r>
              <a:rPr kumimoji="1" lang="en-US" altLang="ja-JP" dirty="0"/>
              <a:t>= </a:t>
            </a:r>
            <a:r>
              <a:rPr kumimoji="1" lang="en-US" altLang="ja-JP" dirty="0">
                <a:solidFill>
                  <a:srgbClr val="00B050"/>
                </a:solidFill>
              </a:rPr>
              <a:t>10</a:t>
            </a:r>
            <a:r>
              <a:rPr kumimoji="1" lang="ja-JP" altLang="en-US" dirty="0">
                <a:solidFill>
                  <a:srgbClr val="00B050"/>
                </a:solidFill>
              </a:rPr>
              <a:t>桁</a:t>
            </a:r>
            <a:r>
              <a:rPr kumimoji="1" lang="en-US" altLang="ja-JP" dirty="0">
                <a:solidFill>
                  <a:srgbClr val="00B050"/>
                </a:solidFill>
              </a:rPr>
              <a:t>@utac.u-tokyo.ac.jp</a:t>
            </a:r>
          </a:p>
        </p:txBody>
      </p:sp>
      <p:sp>
        <p:nvSpPr>
          <p:cNvPr id="4" name="日付プレースホルダー 3">
            <a:extLst>
              <a:ext uri="{FF2B5EF4-FFF2-40B4-BE49-F238E27FC236}">
                <a16:creationId xmlns:a16="http://schemas.microsoft.com/office/drawing/2014/main" id="{17604E3D-12B5-4F59-BF0A-C053ED7D554A}"/>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2EC8B2C1-1339-4736-9EF3-C96325F7A79D}"/>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7992B896-2177-40FF-9032-034186BB4881}"/>
              </a:ext>
            </a:extLst>
          </p:cNvPr>
          <p:cNvSpPr>
            <a:spLocks noGrp="1"/>
          </p:cNvSpPr>
          <p:nvPr>
            <p:ph type="sldNum" sz="quarter" idx="12"/>
          </p:nvPr>
        </p:nvSpPr>
        <p:spPr/>
        <p:txBody>
          <a:bodyPr/>
          <a:lstStyle/>
          <a:p>
            <a:fld id="{EDF77D8D-9987-453A-9A05-EB91CA595C68}" type="slidenum">
              <a:rPr kumimoji="1" lang="ja-JP" altLang="en-US" smtClean="0"/>
              <a:pPr/>
              <a:t>27</a:t>
            </a:fld>
            <a:endParaRPr kumimoji="1" lang="ja-JP" altLang="en-US"/>
          </a:p>
        </p:txBody>
      </p:sp>
    </p:spTree>
    <p:extLst>
      <p:ext uri="{BB962C8B-B14F-4D97-AF65-F5344CB8AC3E}">
        <p14:creationId xmlns:p14="http://schemas.microsoft.com/office/powerpoint/2010/main" val="30132464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kumimoji="1" lang="ja-JP" altLang="en-US" dirty="0"/>
              <a:t>ウェビナー・大規模ミーティング</a:t>
            </a:r>
            <a:endParaRPr kumimoji="1" lang="en-US" altLang="ja-JP" dirty="0"/>
          </a:p>
          <a:p>
            <a:r>
              <a:rPr lang="ja-JP" altLang="en-US" dirty="0"/>
              <a:t>本学での「正しい」</a:t>
            </a:r>
            <a:r>
              <a:rPr lang="en-US" altLang="ja-JP" dirty="0"/>
              <a:t>Zoom </a:t>
            </a:r>
            <a:r>
              <a:rPr lang="ja-JP" altLang="en-US" dirty="0"/>
              <a:t>ユーザ名</a:t>
            </a:r>
            <a:endParaRPr lang="en-US" altLang="ja-JP" dirty="0"/>
          </a:p>
          <a:p>
            <a:r>
              <a:rPr kumimoji="1" lang="en-US" altLang="ja-JP" dirty="0"/>
              <a:t>Zoom</a:t>
            </a:r>
            <a:r>
              <a:rPr lang="ja-JP" altLang="en-US" dirty="0"/>
              <a:t>最近の追加</a:t>
            </a:r>
            <a:r>
              <a:rPr kumimoji="1" lang="ja-JP" altLang="en-US" dirty="0"/>
              <a:t>機能</a:t>
            </a:r>
            <a:endParaRPr kumimoji="1" lang="en-US" altLang="ja-JP" dirty="0"/>
          </a:p>
          <a:p>
            <a:r>
              <a:rPr kumimoji="1" lang="ja-JP" altLang="en-US" sz="3200" baseline="0" dirty="0">
                <a:solidFill>
                  <a:schemeClr val="tx2"/>
                </a:solidFill>
                <a:effectLst>
                  <a:outerShdw blurRad="127000" algn="tl" rotWithShape="0">
                    <a:schemeClr val="bg1">
                      <a:alpha val="90000"/>
                    </a:schemeClr>
                  </a:outerShdw>
                </a:effectLst>
                <a:latin typeface="+mn-lt"/>
                <a:ea typeface="+mn-ea"/>
                <a:cs typeface="+mn-cs"/>
              </a:rPr>
              <a:t>（そのうち）</a:t>
            </a:r>
            <a:r>
              <a:rPr kumimoji="1" lang="ja-JP" altLang="ja-JP" sz="3200" baseline="0" dirty="0">
                <a:solidFill>
                  <a:schemeClr val="tx2"/>
                </a:solidFill>
                <a:effectLst>
                  <a:outerShdw blurRad="127000" algn="tl" rotWithShape="0">
                    <a:schemeClr val="bg1">
                      <a:alpha val="90000"/>
                    </a:schemeClr>
                  </a:outerShdw>
                </a:effectLst>
                <a:latin typeface="+mn-lt"/>
                <a:ea typeface="+mn-ea"/>
                <a:cs typeface="+mn-cs"/>
              </a:rPr>
              <a:t>古い</a:t>
            </a:r>
            <a:r>
              <a:rPr kumimoji="1" lang="en-US" altLang="ja-JP" sz="3200" baseline="0" dirty="0">
                <a:solidFill>
                  <a:schemeClr val="tx2"/>
                </a:solidFill>
                <a:effectLst>
                  <a:outerShdw blurRad="127000" algn="tl" rotWithShape="0">
                    <a:schemeClr val="bg1">
                      <a:alpha val="90000"/>
                    </a:schemeClr>
                  </a:outerShdw>
                </a:effectLst>
                <a:latin typeface="+mn-lt"/>
                <a:ea typeface="+mn-ea"/>
                <a:cs typeface="+mn-cs"/>
              </a:rPr>
              <a:t>Zoom</a:t>
            </a:r>
            <a:r>
              <a:rPr kumimoji="1" lang="ja-JP" altLang="ja-JP" sz="3200" baseline="0" dirty="0">
                <a:solidFill>
                  <a:schemeClr val="tx2"/>
                </a:solidFill>
                <a:effectLst>
                  <a:outerShdw blurRad="127000" algn="tl" rotWithShape="0">
                    <a:schemeClr val="bg1">
                      <a:alpha val="90000"/>
                    </a:schemeClr>
                  </a:outerShdw>
                </a:effectLst>
                <a:latin typeface="+mn-lt"/>
                <a:ea typeface="+mn-ea"/>
                <a:cs typeface="+mn-cs"/>
              </a:rPr>
              <a:t>クライアントは使えなくなる件</a:t>
            </a:r>
            <a:endParaRPr kumimoji="1" lang="en-US" altLang="ja-JP" sz="3200" baseline="0" dirty="0">
              <a:solidFill>
                <a:schemeClr val="tx2"/>
              </a:solidFill>
              <a:effectLst>
                <a:outerShdw blurRad="127000" algn="tl" rotWithShape="0">
                  <a:schemeClr val="bg1">
                    <a:alpha val="90000"/>
                  </a:schemeClr>
                </a:outerShdw>
              </a:effectLst>
              <a:latin typeface="+mn-lt"/>
              <a:ea typeface="+mn-ea"/>
              <a:cs typeface="+mn-cs"/>
            </a:endParaRPr>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28</a:t>
            </a:fld>
            <a:endParaRPr kumimoji="1" lang="ja-JP" altLang="en-US"/>
          </a:p>
        </p:txBody>
      </p:sp>
    </p:spTree>
    <p:extLst>
      <p:ext uri="{BB962C8B-B14F-4D97-AF65-F5344CB8AC3E}">
        <p14:creationId xmlns:p14="http://schemas.microsoft.com/office/powerpoint/2010/main" val="25065867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kumimoji="1" lang="ja-JP" altLang="en-US" dirty="0">
                <a:solidFill>
                  <a:srgbClr val="C00000"/>
                </a:solidFill>
              </a:rPr>
              <a:t>ウェビナー・大規模ミーティング</a:t>
            </a:r>
            <a:endParaRPr kumimoji="1" lang="en-US" altLang="ja-JP" dirty="0">
              <a:solidFill>
                <a:srgbClr val="C00000"/>
              </a:solidFill>
            </a:endParaRPr>
          </a:p>
          <a:p>
            <a:r>
              <a:rPr lang="ja-JP" altLang="en-US" dirty="0"/>
              <a:t>本学での「正しい」</a:t>
            </a:r>
            <a:r>
              <a:rPr lang="en-US" altLang="ja-JP" dirty="0"/>
              <a:t>Zoom </a:t>
            </a:r>
            <a:r>
              <a:rPr lang="ja-JP" altLang="en-US" dirty="0"/>
              <a:t>ユーザ名</a:t>
            </a:r>
            <a:endParaRPr lang="en-US" altLang="ja-JP" dirty="0"/>
          </a:p>
          <a:p>
            <a:r>
              <a:rPr kumimoji="1" lang="en-US" altLang="ja-JP" dirty="0"/>
              <a:t>Zoom</a:t>
            </a:r>
            <a:r>
              <a:rPr lang="ja-JP" altLang="en-US" dirty="0"/>
              <a:t>最近の追加</a:t>
            </a:r>
            <a:r>
              <a:rPr kumimoji="1" lang="ja-JP" altLang="en-US" dirty="0"/>
              <a:t>機能</a:t>
            </a:r>
            <a:endParaRPr kumimoji="1" lang="en-US" altLang="ja-JP" dirty="0"/>
          </a:p>
          <a:p>
            <a:r>
              <a:rPr kumimoji="1" lang="ja-JP" altLang="en-US" sz="3200" baseline="0" dirty="0">
                <a:solidFill>
                  <a:schemeClr val="tx2"/>
                </a:solidFill>
                <a:effectLst>
                  <a:outerShdw blurRad="127000" algn="tl" rotWithShape="0">
                    <a:schemeClr val="bg1">
                      <a:alpha val="90000"/>
                    </a:schemeClr>
                  </a:outerShdw>
                </a:effectLst>
                <a:latin typeface="+mn-lt"/>
                <a:ea typeface="+mn-ea"/>
                <a:cs typeface="+mn-cs"/>
              </a:rPr>
              <a:t>（そのうち）</a:t>
            </a:r>
            <a:r>
              <a:rPr kumimoji="1" lang="ja-JP" altLang="ja-JP" sz="3200" baseline="0" dirty="0">
                <a:solidFill>
                  <a:schemeClr val="tx2"/>
                </a:solidFill>
                <a:effectLst>
                  <a:outerShdw blurRad="127000" algn="tl" rotWithShape="0">
                    <a:schemeClr val="bg1">
                      <a:alpha val="90000"/>
                    </a:schemeClr>
                  </a:outerShdw>
                </a:effectLst>
                <a:latin typeface="+mn-lt"/>
                <a:ea typeface="+mn-ea"/>
                <a:cs typeface="+mn-cs"/>
              </a:rPr>
              <a:t>古い</a:t>
            </a:r>
            <a:r>
              <a:rPr kumimoji="1" lang="en-US" altLang="ja-JP" sz="3200" baseline="0" dirty="0">
                <a:solidFill>
                  <a:schemeClr val="tx2"/>
                </a:solidFill>
                <a:effectLst>
                  <a:outerShdw blurRad="127000" algn="tl" rotWithShape="0">
                    <a:schemeClr val="bg1">
                      <a:alpha val="90000"/>
                    </a:schemeClr>
                  </a:outerShdw>
                </a:effectLst>
                <a:latin typeface="+mn-lt"/>
                <a:ea typeface="+mn-ea"/>
                <a:cs typeface="+mn-cs"/>
              </a:rPr>
              <a:t>Zoom</a:t>
            </a:r>
            <a:r>
              <a:rPr kumimoji="1" lang="ja-JP" altLang="ja-JP" sz="3200" baseline="0" dirty="0">
                <a:solidFill>
                  <a:schemeClr val="tx2"/>
                </a:solidFill>
                <a:effectLst>
                  <a:outerShdw blurRad="127000" algn="tl" rotWithShape="0">
                    <a:schemeClr val="bg1">
                      <a:alpha val="90000"/>
                    </a:schemeClr>
                  </a:outerShdw>
                </a:effectLst>
                <a:latin typeface="+mn-lt"/>
                <a:ea typeface="+mn-ea"/>
                <a:cs typeface="+mn-cs"/>
              </a:rPr>
              <a:t>クライアントは使えなくなる件</a:t>
            </a:r>
            <a:endParaRPr kumimoji="1" lang="en-US" altLang="ja-JP" sz="3200" baseline="0" dirty="0">
              <a:solidFill>
                <a:schemeClr val="tx2"/>
              </a:solidFill>
              <a:effectLst>
                <a:outerShdw blurRad="127000" algn="tl" rotWithShape="0">
                  <a:schemeClr val="bg1">
                    <a:alpha val="90000"/>
                  </a:schemeClr>
                </a:outerShdw>
              </a:effectLst>
              <a:latin typeface="+mn-lt"/>
              <a:ea typeface="+mn-ea"/>
              <a:cs typeface="+mn-cs"/>
            </a:endParaRPr>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29</a:t>
            </a:fld>
            <a:endParaRPr kumimoji="1" lang="ja-JP" altLang="en-US"/>
          </a:p>
        </p:txBody>
      </p:sp>
    </p:spTree>
    <p:extLst>
      <p:ext uri="{BB962C8B-B14F-4D97-AF65-F5344CB8AC3E}">
        <p14:creationId xmlns:p14="http://schemas.microsoft.com/office/powerpoint/2010/main" val="1095515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E460F8-7AB9-4D0D-8BFD-309002EC8C1D}"/>
              </a:ext>
            </a:extLst>
          </p:cNvPr>
          <p:cNvSpPr>
            <a:spLocks noGrp="1"/>
          </p:cNvSpPr>
          <p:nvPr>
            <p:ph type="title"/>
          </p:nvPr>
        </p:nvSpPr>
        <p:spPr/>
        <p:txBody>
          <a:bodyPr/>
          <a:lstStyle/>
          <a:p>
            <a:r>
              <a:rPr kumimoji="1" lang="ja-JP" altLang="en-US" dirty="0"/>
              <a:t>以降の内容</a:t>
            </a:r>
          </a:p>
        </p:txBody>
      </p:sp>
      <p:sp>
        <p:nvSpPr>
          <p:cNvPr id="3" name="コンテンツ プレースホルダー 2">
            <a:extLst>
              <a:ext uri="{FF2B5EF4-FFF2-40B4-BE49-F238E27FC236}">
                <a16:creationId xmlns:a16="http://schemas.microsoft.com/office/drawing/2014/main" id="{A1057DA4-8C42-4EDF-A41B-F47C8FB3C241}"/>
              </a:ext>
            </a:extLst>
          </p:cNvPr>
          <p:cNvSpPr>
            <a:spLocks noGrp="1"/>
          </p:cNvSpPr>
          <p:nvPr>
            <p:ph idx="1"/>
          </p:nvPr>
        </p:nvSpPr>
        <p:spPr/>
        <p:txBody>
          <a:bodyPr/>
          <a:lstStyle/>
          <a:p>
            <a:r>
              <a:rPr lang="en-US" altLang="ja-JP" dirty="0"/>
              <a:t>Microsoft 365</a:t>
            </a:r>
          </a:p>
          <a:p>
            <a:r>
              <a:rPr kumimoji="1" lang="en-US" altLang="ja-JP" dirty="0"/>
              <a:t>Google Workspace</a:t>
            </a:r>
          </a:p>
          <a:p>
            <a:r>
              <a:rPr kumimoji="1" lang="en-US" altLang="ja-JP" dirty="0"/>
              <a:t>Zoom</a:t>
            </a:r>
            <a:endParaRPr lang="en-US" altLang="ja-JP" dirty="0"/>
          </a:p>
          <a:p>
            <a:r>
              <a:rPr lang="en-US" altLang="ja-JP" dirty="0"/>
              <a:t>WebEx</a:t>
            </a:r>
            <a:r>
              <a:rPr lang="ja-JP" altLang="en-US" sz="1600" dirty="0"/>
              <a:t>（説明省略）</a:t>
            </a:r>
            <a:endParaRPr lang="en-US" altLang="ja-JP" dirty="0"/>
          </a:p>
          <a:p>
            <a:r>
              <a:rPr kumimoji="1" lang="en-US" altLang="ja-JP" dirty="0"/>
              <a:t>Sli.do</a:t>
            </a:r>
            <a:r>
              <a:rPr lang="ja-JP" altLang="en-US" sz="1600" dirty="0"/>
              <a:t>（説明省略）</a:t>
            </a:r>
            <a:endParaRPr lang="en-US" altLang="ja-JP" dirty="0">
              <a:solidFill>
                <a:schemeClr val="bg2">
                  <a:lumMod val="75000"/>
                </a:schemeClr>
              </a:solidFill>
            </a:endParaRPr>
          </a:p>
        </p:txBody>
      </p:sp>
      <p:sp>
        <p:nvSpPr>
          <p:cNvPr id="4" name="日付プレースホルダー 3">
            <a:extLst>
              <a:ext uri="{FF2B5EF4-FFF2-40B4-BE49-F238E27FC236}">
                <a16:creationId xmlns:a16="http://schemas.microsoft.com/office/drawing/2014/main" id="{634D119D-7447-4627-8D69-8314F9CFDD3D}"/>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30A74F5E-E062-45BB-9375-9678532E67E0}"/>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A475AC50-8E6D-4A35-B9D7-CDC6CE8558BA}"/>
              </a:ext>
            </a:extLst>
          </p:cNvPr>
          <p:cNvSpPr>
            <a:spLocks noGrp="1"/>
          </p:cNvSpPr>
          <p:nvPr>
            <p:ph type="sldNum" sz="quarter" idx="12"/>
          </p:nvPr>
        </p:nvSpPr>
        <p:spPr/>
        <p:txBody>
          <a:bodyPr/>
          <a:lstStyle/>
          <a:p>
            <a:fld id="{EDF77D8D-9987-453A-9A05-EB91CA595C68}" type="slidenum">
              <a:rPr kumimoji="1" lang="ja-JP" altLang="en-US" smtClean="0"/>
              <a:pPr/>
              <a:t>3</a:t>
            </a:fld>
            <a:endParaRPr kumimoji="1" lang="ja-JP" altLang="en-US"/>
          </a:p>
        </p:txBody>
      </p:sp>
    </p:spTree>
    <p:extLst>
      <p:ext uri="{BB962C8B-B14F-4D97-AF65-F5344CB8AC3E}">
        <p14:creationId xmlns:p14="http://schemas.microsoft.com/office/powerpoint/2010/main" val="42282403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899742-4F67-41D0-9A09-6D151F0200BB}"/>
              </a:ext>
            </a:extLst>
          </p:cNvPr>
          <p:cNvSpPr>
            <a:spLocks noGrp="1"/>
          </p:cNvSpPr>
          <p:nvPr>
            <p:ph type="title"/>
          </p:nvPr>
        </p:nvSpPr>
        <p:spPr/>
        <p:txBody>
          <a:bodyPr>
            <a:normAutofit fontScale="90000"/>
          </a:bodyPr>
          <a:lstStyle/>
          <a:p>
            <a:r>
              <a:rPr kumimoji="1" lang="ja-JP" altLang="en-US" dirty="0"/>
              <a:t>ウェビナー・大規模ミーティング</a:t>
            </a:r>
          </a:p>
        </p:txBody>
      </p:sp>
      <p:sp>
        <p:nvSpPr>
          <p:cNvPr id="3" name="コンテンツ プレースホルダー 2">
            <a:extLst>
              <a:ext uri="{FF2B5EF4-FFF2-40B4-BE49-F238E27FC236}">
                <a16:creationId xmlns:a16="http://schemas.microsoft.com/office/drawing/2014/main" id="{282073AD-2005-4AF5-9C9D-107772024A7D}"/>
              </a:ext>
            </a:extLst>
          </p:cNvPr>
          <p:cNvSpPr>
            <a:spLocks noGrp="1"/>
          </p:cNvSpPr>
          <p:nvPr>
            <p:ph idx="1"/>
          </p:nvPr>
        </p:nvSpPr>
        <p:spPr/>
        <p:txBody>
          <a:bodyPr/>
          <a:lstStyle/>
          <a:p>
            <a:r>
              <a:rPr kumimoji="1" lang="ja-JP" altLang="en-US" dirty="0"/>
              <a:t>大学ライセンスで開催できるのは参加者数</a:t>
            </a:r>
            <a:r>
              <a:rPr kumimoji="1" lang="en-US" altLang="ja-JP" dirty="0"/>
              <a:t>300</a:t>
            </a:r>
            <a:r>
              <a:rPr kumimoji="1" lang="ja-JP" altLang="en-US" dirty="0"/>
              <a:t>人までのミーティング</a:t>
            </a:r>
            <a:endParaRPr kumimoji="1" lang="en-US" altLang="ja-JP" dirty="0"/>
          </a:p>
          <a:p>
            <a:r>
              <a:rPr lang="ja-JP" altLang="en-US" dirty="0"/>
              <a:t>ウェビナーや大規模（</a:t>
            </a:r>
            <a:r>
              <a:rPr lang="en-US" altLang="ja-JP" dirty="0"/>
              <a:t>301</a:t>
            </a:r>
            <a:r>
              <a:rPr lang="ja-JP" altLang="en-US" dirty="0"/>
              <a:t>人以上）ミーティングを開きたい方は</a:t>
            </a:r>
            <a:r>
              <a:rPr lang="en-US" altLang="ja-JP" dirty="0">
                <a:hlinkClick r:id="rId2"/>
              </a:rPr>
              <a:t>Zoom</a:t>
            </a:r>
            <a:r>
              <a:rPr lang="ja-JP" altLang="en-US" dirty="0">
                <a:hlinkClick r:id="rId2"/>
              </a:rPr>
              <a:t>の追加ライセンス</a:t>
            </a:r>
            <a:r>
              <a:rPr lang="ja-JP" altLang="en-US" dirty="0"/>
              <a:t>から申請してください</a:t>
            </a:r>
            <a:endParaRPr lang="en-US" altLang="ja-JP" dirty="0"/>
          </a:p>
        </p:txBody>
      </p:sp>
      <p:sp>
        <p:nvSpPr>
          <p:cNvPr id="4" name="日付プレースホルダー 3">
            <a:extLst>
              <a:ext uri="{FF2B5EF4-FFF2-40B4-BE49-F238E27FC236}">
                <a16:creationId xmlns:a16="http://schemas.microsoft.com/office/drawing/2014/main" id="{0AEE4FCF-416A-4B98-ADBF-4C94D09606E7}"/>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9F31CCB2-7247-4492-879C-19496AB43C43}"/>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FB17DDC6-09A1-4F5E-A825-9901568E6020}"/>
              </a:ext>
            </a:extLst>
          </p:cNvPr>
          <p:cNvSpPr>
            <a:spLocks noGrp="1"/>
          </p:cNvSpPr>
          <p:nvPr>
            <p:ph type="sldNum" sz="quarter" idx="12"/>
          </p:nvPr>
        </p:nvSpPr>
        <p:spPr/>
        <p:txBody>
          <a:bodyPr/>
          <a:lstStyle/>
          <a:p>
            <a:fld id="{EDF77D8D-9987-453A-9A05-EB91CA595C68}" type="slidenum">
              <a:rPr kumimoji="1" lang="ja-JP" altLang="en-US" smtClean="0"/>
              <a:pPr/>
              <a:t>30</a:t>
            </a:fld>
            <a:endParaRPr kumimoji="1" lang="ja-JP" altLang="en-US"/>
          </a:p>
        </p:txBody>
      </p:sp>
      <p:graphicFrame>
        <p:nvGraphicFramePr>
          <p:cNvPr id="7" name="表 10">
            <a:extLst>
              <a:ext uri="{FF2B5EF4-FFF2-40B4-BE49-F238E27FC236}">
                <a16:creationId xmlns:a16="http://schemas.microsoft.com/office/drawing/2014/main" id="{BC4AA850-A8C3-4657-8E50-C19067967687}"/>
              </a:ext>
            </a:extLst>
          </p:cNvPr>
          <p:cNvGraphicFramePr>
            <a:graphicFrameLocks/>
          </p:cNvGraphicFramePr>
          <p:nvPr>
            <p:extLst>
              <p:ext uri="{D42A27DB-BD31-4B8C-83A1-F6EECF244321}">
                <p14:modId xmlns:p14="http://schemas.microsoft.com/office/powerpoint/2010/main" val="3818820952"/>
              </p:ext>
            </p:extLst>
          </p:nvPr>
        </p:nvGraphicFramePr>
        <p:xfrm>
          <a:off x="679122" y="4149080"/>
          <a:ext cx="8007678" cy="2160054"/>
        </p:xfrm>
        <a:graphic>
          <a:graphicData uri="http://schemas.openxmlformats.org/drawingml/2006/table">
            <a:tbl>
              <a:tblPr firstRow="1" firstCol="1" bandRow="1">
                <a:solidFill>
                  <a:schemeClr val="accent1">
                    <a:lumMod val="20000"/>
                    <a:lumOff val="80000"/>
                  </a:schemeClr>
                </a:solidFill>
                <a:tableStyleId>{5C22544A-7EE6-4342-B048-85BDC9FD1C3A}</a:tableStyleId>
              </a:tblPr>
              <a:tblGrid>
                <a:gridCol w="1840754">
                  <a:extLst>
                    <a:ext uri="{9D8B030D-6E8A-4147-A177-3AD203B41FA5}">
                      <a16:colId xmlns:a16="http://schemas.microsoft.com/office/drawing/2014/main" val="1558368799"/>
                    </a:ext>
                  </a:extLst>
                </a:gridCol>
                <a:gridCol w="1557305">
                  <a:extLst>
                    <a:ext uri="{9D8B030D-6E8A-4147-A177-3AD203B41FA5}">
                      <a16:colId xmlns:a16="http://schemas.microsoft.com/office/drawing/2014/main" val="2722739523"/>
                    </a:ext>
                  </a:extLst>
                </a:gridCol>
                <a:gridCol w="2022676">
                  <a:extLst>
                    <a:ext uri="{9D8B030D-6E8A-4147-A177-3AD203B41FA5}">
                      <a16:colId xmlns:a16="http://schemas.microsoft.com/office/drawing/2014/main" val="2940913661"/>
                    </a:ext>
                  </a:extLst>
                </a:gridCol>
                <a:gridCol w="1302152">
                  <a:extLst>
                    <a:ext uri="{9D8B030D-6E8A-4147-A177-3AD203B41FA5}">
                      <a16:colId xmlns:a16="http://schemas.microsoft.com/office/drawing/2014/main" val="3859022245"/>
                    </a:ext>
                  </a:extLst>
                </a:gridCol>
                <a:gridCol w="1284791">
                  <a:extLst>
                    <a:ext uri="{9D8B030D-6E8A-4147-A177-3AD203B41FA5}">
                      <a16:colId xmlns:a16="http://schemas.microsoft.com/office/drawing/2014/main" val="2211664877"/>
                    </a:ext>
                  </a:extLst>
                </a:gridCol>
              </a:tblGrid>
              <a:tr h="406164">
                <a:tc>
                  <a:txBody>
                    <a:bodyPr/>
                    <a:lstStyle/>
                    <a:p>
                      <a:pPr algn="ctr"/>
                      <a:endParaRPr kumimoji="1" lang="ja-JP" altLang="en-US" sz="1400"/>
                    </a:p>
                  </a:txBody>
                  <a:tcPr marL="68580" marR="68580" marT="34290" marB="34290" anchor="ctr">
                    <a:lnTlToBr w="12700" cap="flat" cmpd="sng" algn="ctr">
                      <a:solidFill>
                        <a:schemeClr val="bg1"/>
                      </a:solidFill>
                      <a:prstDash val="solid"/>
                      <a:round/>
                      <a:headEnd type="none" w="med" len="med"/>
                      <a:tailEnd type="none" w="med" len="med"/>
                    </a:lnTlToBr>
                    <a:solidFill>
                      <a:schemeClr val="accent1">
                        <a:lumMod val="75000"/>
                      </a:schemeClr>
                    </a:solidFill>
                  </a:tcPr>
                </a:tc>
                <a:tc>
                  <a:txBody>
                    <a:bodyPr/>
                    <a:lstStyle/>
                    <a:p>
                      <a:pPr algn="ctr"/>
                      <a:r>
                        <a:rPr kumimoji="1" lang="ja-JP" altLang="en-US" sz="1400"/>
                        <a:t>用途</a:t>
                      </a:r>
                    </a:p>
                  </a:txBody>
                  <a:tcPr marL="68580" marR="68580" marT="34290" marB="34290" anchor="ctr">
                    <a:solidFill>
                      <a:schemeClr val="accent1">
                        <a:lumMod val="75000"/>
                      </a:schemeClr>
                    </a:solidFill>
                  </a:tcPr>
                </a:tc>
                <a:tc>
                  <a:txBody>
                    <a:bodyPr/>
                    <a:lstStyle/>
                    <a:p>
                      <a:pPr algn="ctr"/>
                      <a:r>
                        <a:rPr kumimoji="1" lang="ja-JP" altLang="en-US" sz="1400"/>
                        <a:t>利用可能期間</a:t>
                      </a:r>
                    </a:p>
                  </a:txBody>
                  <a:tcPr marL="68580" marR="68580" marT="34290" marB="34290" anchor="ctr">
                    <a:solidFill>
                      <a:schemeClr val="accent1">
                        <a:lumMod val="75000"/>
                      </a:schemeClr>
                    </a:solidFill>
                  </a:tcPr>
                </a:tc>
                <a:tc>
                  <a:txBody>
                    <a:bodyPr/>
                    <a:lstStyle/>
                    <a:p>
                      <a:pPr algn="ctr"/>
                      <a:r>
                        <a:rPr kumimoji="1" lang="ja-JP" altLang="en-US" sz="1400" dirty="0"/>
                        <a:t>参加者数</a:t>
                      </a:r>
                    </a:p>
                  </a:txBody>
                  <a:tcPr marL="68580" marR="68580" marT="34290" marB="34290" anchor="ctr">
                    <a:solidFill>
                      <a:schemeClr val="accent1">
                        <a:lumMod val="75000"/>
                      </a:schemeClr>
                    </a:solidFill>
                  </a:tcPr>
                </a:tc>
                <a:tc>
                  <a:txBody>
                    <a:bodyPr/>
                    <a:lstStyle/>
                    <a:p>
                      <a:pPr algn="ctr"/>
                      <a:r>
                        <a:rPr kumimoji="1" lang="ja-JP" altLang="en-US" sz="1200" dirty="0"/>
                        <a:t>本学の契約（同時提供可能）数</a:t>
                      </a:r>
                    </a:p>
                  </a:txBody>
                  <a:tcPr marL="68580" marR="68580" marT="34290" marB="34290" anchor="ctr">
                    <a:solidFill>
                      <a:schemeClr val="accent1">
                        <a:lumMod val="75000"/>
                      </a:schemeClr>
                    </a:solidFill>
                  </a:tcPr>
                </a:tc>
                <a:extLst>
                  <a:ext uri="{0D108BD9-81ED-4DB2-BD59-A6C34878D82A}">
                    <a16:rowId xmlns:a16="http://schemas.microsoft.com/office/drawing/2014/main" val="2518602210"/>
                  </a:ext>
                </a:extLst>
              </a:tr>
              <a:tr h="386607">
                <a:tc rowSpan="2">
                  <a:txBody>
                    <a:bodyPr/>
                    <a:lstStyle/>
                    <a:p>
                      <a:pPr algn="ctr"/>
                      <a:r>
                        <a:rPr kumimoji="1" lang="ja-JP" altLang="en-US" sz="1400"/>
                        <a:t>大規模ミーティング</a:t>
                      </a:r>
                    </a:p>
                  </a:txBody>
                  <a:tcPr marL="68580" marR="68580" marT="34290" marB="34290" anchor="ctr">
                    <a:solidFill>
                      <a:schemeClr val="accent1">
                        <a:lumMod val="75000"/>
                      </a:schemeClr>
                    </a:solidFill>
                  </a:tcPr>
                </a:tc>
                <a:tc rowSpan="2">
                  <a:txBody>
                    <a:bodyPr/>
                    <a:lstStyle/>
                    <a:p>
                      <a:pPr algn="l"/>
                      <a:r>
                        <a:rPr kumimoji="1" lang="ja-JP" altLang="en-US" sz="1200"/>
                        <a:t>主に授業向け</a:t>
                      </a:r>
                    </a:p>
                  </a:txBody>
                  <a:tcPr marL="68580" marR="68580" marT="34290" marB="34290" anchor="ctr"/>
                </a:tc>
                <a:tc rowSpan="2">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1200"/>
                        <a:t>学期単位</a:t>
                      </a:r>
                      <a:endParaRPr kumimoji="1" lang="en-US" altLang="ja-JP" sz="1200"/>
                    </a:p>
                  </a:txBody>
                  <a:tcPr marL="68580" marR="68580" marT="34290" marB="34290" anchor="ctr"/>
                </a:tc>
                <a:tc>
                  <a:txBody>
                    <a:bodyPr/>
                    <a:lstStyle/>
                    <a:p>
                      <a:pPr algn="l"/>
                      <a:r>
                        <a:rPr kumimoji="1" lang="en-US" altLang="ja-JP" sz="1200"/>
                        <a:t>500</a:t>
                      </a:r>
                      <a:r>
                        <a:rPr kumimoji="1" lang="ja-JP" altLang="en-US" sz="1200"/>
                        <a:t>人まで</a:t>
                      </a:r>
                    </a:p>
                  </a:txBody>
                  <a:tcPr marL="68580" marR="68580" marT="34290" marB="34290" anchor="ctr"/>
                </a:tc>
                <a:tc>
                  <a:txBody>
                    <a:bodyPr/>
                    <a:lstStyle/>
                    <a:p>
                      <a:pPr algn="l"/>
                      <a:r>
                        <a:rPr kumimoji="1" lang="en-US" altLang="ja-JP" sz="1200" dirty="0"/>
                        <a:t>150</a:t>
                      </a:r>
                      <a:r>
                        <a:rPr kumimoji="1" lang="ja-JP" altLang="en-US" sz="1200" dirty="0"/>
                        <a:t>本</a:t>
                      </a:r>
                    </a:p>
                  </a:txBody>
                  <a:tcPr marL="68580" marR="68580" marT="34290" marB="34290" anchor="ctr"/>
                </a:tc>
                <a:extLst>
                  <a:ext uri="{0D108BD9-81ED-4DB2-BD59-A6C34878D82A}">
                    <a16:rowId xmlns:a16="http://schemas.microsoft.com/office/drawing/2014/main" val="3284168397"/>
                  </a:ext>
                </a:extLst>
              </a:tr>
              <a:tr h="386607">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a:r>
                        <a:rPr kumimoji="1" lang="en-US" altLang="ja-JP" sz="1200"/>
                        <a:t>1000</a:t>
                      </a:r>
                      <a:r>
                        <a:rPr kumimoji="1" lang="ja-JP" altLang="en-US" sz="1200"/>
                        <a:t>人まで</a:t>
                      </a:r>
                    </a:p>
                  </a:txBody>
                  <a:tcPr marL="68580" marR="68580" marT="34290" marB="34290" anchor="ctr"/>
                </a:tc>
                <a:tc>
                  <a:txBody>
                    <a:bodyPr/>
                    <a:lstStyle/>
                    <a:p>
                      <a:pPr algn="l"/>
                      <a:r>
                        <a:rPr kumimoji="1" lang="en-US" altLang="ja-JP" sz="1200"/>
                        <a:t>30</a:t>
                      </a:r>
                      <a:r>
                        <a:rPr kumimoji="1" lang="ja-JP" altLang="en-US" sz="1200"/>
                        <a:t>本</a:t>
                      </a:r>
                    </a:p>
                  </a:txBody>
                  <a:tcPr marL="68580" marR="68580" marT="34290" marB="34290" anchor="ctr"/>
                </a:tc>
                <a:extLst>
                  <a:ext uri="{0D108BD9-81ED-4DB2-BD59-A6C34878D82A}">
                    <a16:rowId xmlns:a16="http://schemas.microsoft.com/office/drawing/2014/main" val="1108005253"/>
                  </a:ext>
                </a:extLst>
              </a:tr>
              <a:tr h="386607">
                <a:tc rowSpan="2">
                  <a:txBody>
                    <a:bodyPr/>
                    <a:lstStyle/>
                    <a:p>
                      <a:pPr algn="ctr"/>
                      <a:r>
                        <a:rPr kumimoji="1" lang="ja-JP" altLang="en-US" sz="1400" dirty="0"/>
                        <a:t>ウェビナー</a:t>
                      </a:r>
                    </a:p>
                  </a:txBody>
                  <a:tcPr marL="68580" marR="68580" marT="34290" marB="34290" anchor="ctr">
                    <a:solidFill>
                      <a:schemeClr val="accent1">
                        <a:lumMod val="75000"/>
                      </a:schemeClr>
                    </a:solidFill>
                  </a:tcPr>
                </a:tc>
                <a:tc rowSpan="2">
                  <a:txBody>
                    <a:bodyPr/>
                    <a:lstStyle/>
                    <a:p>
                      <a:pPr algn="l"/>
                      <a:r>
                        <a:rPr lang="ja-JP" altLang="en-US" sz="1200"/>
                        <a:t>授業・イベント向け</a:t>
                      </a:r>
                      <a:endParaRPr kumimoji="1" lang="ja-JP" altLang="en-US" sz="1200"/>
                    </a:p>
                  </a:txBody>
                  <a:tcPr marL="68580" marR="68580" marT="34290" marB="34290" anchor="ctr"/>
                </a:tc>
                <a:tc rowSpan="2">
                  <a:txBody>
                    <a:bodyPr/>
                    <a:lstStyle/>
                    <a:p>
                      <a:pPr algn="l"/>
                      <a:r>
                        <a:rPr kumimoji="1" lang="en-US" altLang="ja-JP" sz="1200" b="0" i="0" kern="1200">
                          <a:solidFill>
                            <a:schemeClr val="dk1"/>
                          </a:solidFill>
                          <a:effectLst/>
                          <a:latin typeface="+mn-lt"/>
                          <a:ea typeface="+mn-ea"/>
                          <a:cs typeface="+mn-cs"/>
                        </a:rPr>
                        <a:t>1</a:t>
                      </a:r>
                      <a:r>
                        <a:rPr kumimoji="1" lang="ja-JP" altLang="en-US" sz="1200" b="0" i="0" kern="1200">
                          <a:solidFill>
                            <a:schemeClr val="dk1"/>
                          </a:solidFill>
                          <a:effectLst/>
                          <a:latin typeface="+mn-lt"/>
                          <a:ea typeface="+mn-ea"/>
                          <a:cs typeface="+mn-cs"/>
                        </a:rPr>
                        <a:t>イベントにつき、</a:t>
                      </a:r>
                      <a:endParaRPr kumimoji="1" lang="en-US" altLang="ja-JP" sz="1200" b="0" i="0" kern="1200">
                        <a:solidFill>
                          <a:schemeClr val="dk1"/>
                        </a:solidFill>
                        <a:effectLst/>
                        <a:latin typeface="+mn-lt"/>
                        <a:ea typeface="+mn-ea"/>
                        <a:cs typeface="+mn-cs"/>
                      </a:endParaRPr>
                    </a:p>
                    <a:p>
                      <a:pPr algn="l"/>
                      <a:r>
                        <a:rPr kumimoji="1" lang="ja-JP" altLang="en-US" sz="1200" b="0" i="0" kern="1200">
                          <a:solidFill>
                            <a:schemeClr val="dk1"/>
                          </a:solidFill>
                          <a:effectLst/>
                          <a:latin typeface="+mn-lt"/>
                          <a:ea typeface="+mn-ea"/>
                          <a:cs typeface="+mn-cs"/>
                        </a:rPr>
                        <a:t>最大</a:t>
                      </a:r>
                      <a:r>
                        <a:rPr kumimoji="1" lang="en-US" altLang="ja-JP" sz="1200" b="0" i="0" kern="1200">
                          <a:solidFill>
                            <a:schemeClr val="dk1"/>
                          </a:solidFill>
                          <a:effectLst/>
                          <a:latin typeface="+mn-lt"/>
                          <a:ea typeface="+mn-ea"/>
                          <a:cs typeface="+mn-cs"/>
                        </a:rPr>
                        <a:t>1</a:t>
                      </a:r>
                      <a:r>
                        <a:rPr kumimoji="1" lang="ja-JP" altLang="en-US" sz="1200" b="0" i="0" kern="1200">
                          <a:solidFill>
                            <a:schemeClr val="dk1"/>
                          </a:solidFill>
                          <a:effectLst/>
                          <a:latin typeface="+mn-lt"/>
                          <a:ea typeface="+mn-ea"/>
                          <a:cs typeface="+mn-cs"/>
                        </a:rPr>
                        <a:t>ヵ月間</a:t>
                      </a:r>
                      <a:endParaRPr kumimoji="1" lang="en-US" altLang="ja-JP" sz="1200" b="0" i="0" kern="1200">
                        <a:solidFill>
                          <a:schemeClr val="dk1"/>
                        </a:solidFill>
                        <a:effectLst/>
                        <a:latin typeface="+mn-lt"/>
                        <a:ea typeface="+mn-ea"/>
                        <a:cs typeface="+mn-cs"/>
                      </a:endParaRPr>
                    </a:p>
                    <a:p>
                      <a:pPr algn="l"/>
                      <a:endParaRPr kumimoji="1" lang="en-US" altLang="ja-JP" sz="1200" b="0" i="0" kern="1200">
                        <a:solidFill>
                          <a:schemeClr val="dk1"/>
                        </a:solidFill>
                        <a:effectLst/>
                        <a:latin typeface="+mn-lt"/>
                        <a:ea typeface="+mn-ea"/>
                        <a:cs typeface="+mn-cs"/>
                      </a:endParaRPr>
                    </a:p>
                    <a:p>
                      <a:pPr algn="l"/>
                      <a:r>
                        <a:rPr kumimoji="1" lang="en-US" altLang="ja-JP" sz="1100" b="0" i="0" kern="1200">
                          <a:solidFill>
                            <a:schemeClr val="dk1"/>
                          </a:solidFill>
                          <a:effectLst/>
                          <a:latin typeface="+mn-lt"/>
                          <a:ea typeface="+mn-ea"/>
                          <a:cs typeface="+mn-cs"/>
                        </a:rPr>
                        <a:t>※</a:t>
                      </a:r>
                      <a:r>
                        <a:rPr kumimoji="1" lang="ja-JP" altLang="en-US" sz="1100" b="0" i="0" kern="1200">
                          <a:solidFill>
                            <a:schemeClr val="dk1"/>
                          </a:solidFill>
                          <a:effectLst/>
                          <a:latin typeface="+mn-lt"/>
                          <a:ea typeface="+mn-ea"/>
                          <a:cs typeface="+mn-cs"/>
                        </a:rPr>
                        <a:t>原則、準備～イベント当日～後処理、全て含んで</a:t>
                      </a:r>
                      <a:r>
                        <a:rPr kumimoji="1" lang="en-US" altLang="ja-JP" sz="1100" b="0" i="0" kern="1200">
                          <a:solidFill>
                            <a:schemeClr val="dk1"/>
                          </a:solidFill>
                          <a:effectLst/>
                          <a:latin typeface="+mn-lt"/>
                          <a:ea typeface="+mn-ea"/>
                          <a:cs typeface="+mn-cs"/>
                        </a:rPr>
                        <a:t>1</a:t>
                      </a:r>
                      <a:r>
                        <a:rPr kumimoji="1" lang="ja-JP" altLang="en-US" sz="1100" b="0" i="0" kern="1200">
                          <a:solidFill>
                            <a:schemeClr val="dk1"/>
                          </a:solidFill>
                          <a:effectLst/>
                          <a:latin typeface="+mn-lt"/>
                          <a:ea typeface="+mn-ea"/>
                          <a:cs typeface="+mn-cs"/>
                        </a:rPr>
                        <a:t>ヵ月</a:t>
                      </a:r>
                      <a:endParaRPr kumimoji="1" lang="ja-JP" altLang="en-US" sz="1100"/>
                    </a:p>
                  </a:txBody>
                  <a:tcPr marL="68580" marR="68580" marT="34290" marB="34290" anchor="ctr"/>
                </a:tc>
                <a:tc>
                  <a:txBody>
                    <a:bodyPr/>
                    <a:lstStyle/>
                    <a:p>
                      <a:pPr algn="l"/>
                      <a:r>
                        <a:rPr kumimoji="1" lang="en-US" altLang="ja-JP" sz="1200" dirty="0"/>
                        <a:t>1000</a:t>
                      </a:r>
                      <a:r>
                        <a:rPr kumimoji="1" lang="ja-JP" altLang="en-US" sz="1200" dirty="0"/>
                        <a:t>人まで</a:t>
                      </a:r>
                    </a:p>
                  </a:txBody>
                  <a:tcPr marL="68580" marR="68580" marT="34290" marB="34290" anchor="ctr"/>
                </a:tc>
                <a:tc>
                  <a:txBody>
                    <a:bodyPr/>
                    <a:lstStyle/>
                    <a:p>
                      <a:pPr algn="l"/>
                      <a:r>
                        <a:rPr kumimoji="1" lang="en-US" altLang="ja-JP" sz="1200"/>
                        <a:t>70</a:t>
                      </a:r>
                      <a:r>
                        <a:rPr kumimoji="1" lang="ja-JP" altLang="en-US" sz="1200"/>
                        <a:t>本</a:t>
                      </a:r>
                    </a:p>
                  </a:txBody>
                  <a:tcPr marL="68580" marR="68580" marT="34290" marB="34290" anchor="ctr"/>
                </a:tc>
                <a:extLst>
                  <a:ext uri="{0D108BD9-81ED-4DB2-BD59-A6C34878D82A}">
                    <a16:rowId xmlns:a16="http://schemas.microsoft.com/office/drawing/2014/main" val="554508197"/>
                  </a:ext>
                </a:extLst>
              </a:tr>
              <a:tr h="394478">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a:r>
                        <a:rPr kumimoji="1" lang="en-US" altLang="ja-JP" sz="1200" dirty="0"/>
                        <a:t>3000</a:t>
                      </a:r>
                      <a:r>
                        <a:rPr kumimoji="1" lang="ja-JP" altLang="en-US" sz="1200" dirty="0"/>
                        <a:t>人まで</a:t>
                      </a:r>
                    </a:p>
                  </a:txBody>
                  <a:tcPr marL="68580" marR="68580" marT="34290" marB="34290" anchor="ctr"/>
                </a:tc>
                <a:tc>
                  <a:txBody>
                    <a:bodyPr/>
                    <a:lstStyle/>
                    <a:p>
                      <a:pPr algn="l"/>
                      <a:r>
                        <a:rPr kumimoji="1" lang="en-US" altLang="ja-JP" sz="1200" dirty="0"/>
                        <a:t>10</a:t>
                      </a:r>
                      <a:r>
                        <a:rPr kumimoji="1" lang="ja-JP" altLang="en-US" sz="1200" dirty="0"/>
                        <a:t>本</a:t>
                      </a:r>
                    </a:p>
                  </a:txBody>
                  <a:tcPr marL="68580" marR="68580" marT="34290" marB="34290" anchor="ctr"/>
                </a:tc>
                <a:extLst>
                  <a:ext uri="{0D108BD9-81ED-4DB2-BD59-A6C34878D82A}">
                    <a16:rowId xmlns:a16="http://schemas.microsoft.com/office/drawing/2014/main" val="2487337867"/>
                  </a:ext>
                </a:extLst>
              </a:tr>
            </a:tbl>
          </a:graphicData>
        </a:graphic>
      </p:graphicFrame>
    </p:spTree>
    <p:extLst>
      <p:ext uri="{BB962C8B-B14F-4D97-AF65-F5344CB8AC3E}">
        <p14:creationId xmlns:p14="http://schemas.microsoft.com/office/powerpoint/2010/main" val="13486613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C6E2B2-44ED-4B83-8A7B-ADBF09E97D4B}"/>
              </a:ext>
            </a:extLst>
          </p:cNvPr>
          <p:cNvSpPr>
            <a:spLocks noGrp="1"/>
          </p:cNvSpPr>
          <p:nvPr>
            <p:ph type="title"/>
          </p:nvPr>
        </p:nvSpPr>
        <p:spPr/>
        <p:txBody>
          <a:bodyPr/>
          <a:lstStyle/>
          <a:p>
            <a:r>
              <a:rPr kumimoji="1" lang="ja-JP" altLang="en-US" dirty="0"/>
              <a:t>申請に当たってのお願い</a:t>
            </a:r>
          </a:p>
        </p:txBody>
      </p:sp>
      <p:sp>
        <p:nvSpPr>
          <p:cNvPr id="3" name="コンテンツ プレースホルダー 2">
            <a:extLst>
              <a:ext uri="{FF2B5EF4-FFF2-40B4-BE49-F238E27FC236}">
                <a16:creationId xmlns:a16="http://schemas.microsoft.com/office/drawing/2014/main" id="{536F7A57-0059-461E-85CE-21DF23989D86}"/>
              </a:ext>
            </a:extLst>
          </p:cNvPr>
          <p:cNvSpPr>
            <a:spLocks noGrp="1"/>
          </p:cNvSpPr>
          <p:nvPr>
            <p:ph idx="1"/>
          </p:nvPr>
        </p:nvSpPr>
        <p:spPr/>
        <p:txBody>
          <a:bodyPr>
            <a:normAutofit lnSpcReduction="10000"/>
          </a:bodyPr>
          <a:lstStyle/>
          <a:p>
            <a:r>
              <a:rPr lang="ja-JP" altLang="en-US" sz="3200" dirty="0">
                <a:ea typeface="メイリオ"/>
              </a:rPr>
              <a:t>申請は</a:t>
            </a:r>
            <a:r>
              <a:rPr lang="ja-JP" altLang="en-US" sz="3200" dirty="0">
                <a:solidFill>
                  <a:srgbClr val="00B050"/>
                </a:solidFill>
                <a:ea typeface="メイリオ"/>
              </a:rPr>
              <a:t>教職員</a:t>
            </a:r>
            <a:r>
              <a:rPr lang="ja-JP" altLang="en-US" sz="3200" dirty="0">
                <a:ea typeface="メイリオ"/>
              </a:rPr>
              <a:t>が行ってください</a:t>
            </a:r>
            <a:endParaRPr lang="en-US" altLang="ja-JP" sz="3200" dirty="0">
              <a:ea typeface="メイリオ"/>
            </a:endParaRPr>
          </a:p>
          <a:p>
            <a:r>
              <a:rPr lang="ja-JP" altLang="en-US" dirty="0">
                <a:ea typeface="メイリオ"/>
              </a:rPr>
              <a:t>手作業でライセンス付与していますので</a:t>
            </a:r>
            <a:r>
              <a:rPr lang="ja-JP" altLang="en-US" dirty="0">
                <a:solidFill>
                  <a:srgbClr val="00B050"/>
                </a:solidFill>
                <a:ea typeface="メイリオ"/>
              </a:rPr>
              <a:t>余裕を持った申請</a:t>
            </a:r>
            <a:r>
              <a:rPr lang="ja-JP" altLang="en-US" dirty="0">
                <a:ea typeface="メイリオ"/>
              </a:rPr>
              <a:t>をお願いします</a:t>
            </a:r>
            <a:endParaRPr lang="en-US" altLang="ja-JP" dirty="0">
              <a:ea typeface="メイリオ"/>
            </a:endParaRPr>
          </a:p>
          <a:p>
            <a:pPr lvl="1"/>
            <a:r>
              <a:rPr lang="ja-JP" altLang="en-US" dirty="0">
                <a:ea typeface="メイリオ"/>
              </a:rPr>
              <a:t>目安</a:t>
            </a:r>
            <a:endParaRPr lang="en-US" altLang="ja-JP" dirty="0">
              <a:ea typeface="メイリオ"/>
            </a:endParaRPr>
          </a:p>
          <a:p>
            <a:endParaRPr lang="en-US" altLang="ja-JP" dirty="0">
              <a:ea typeface="メイリオ"/>
            </a:endParaRPr>
          </a:p>
          <a:p>
            <a:endParaRPr lang="en-US" altLang="ja-JP" dirty="0">
              <a:ea typeface="メイリオ"/>
            </a:endParaRPr>
          </a:p>
          <a:p>
            <a:r>
              <a:rPr lang="en-US" altLang="ja-JP" dirty="0">
                <a:solidFill>
                  <a:srgbClr val="FF0000"/>
                </a:solidFill>
                <a:ea typeface="メイリオ"/>
              </a:rPr>
              <a:t>4</a:t>
            </a:r>
            <a:r>
              <a:rPr lang="ja-JP" altLang="en-US" dirty="0">
                <a:solidFill>
                  <a:srgbClr val="FF0000"/>
                </a:solidFill>
                <a:ea typeface="メイリオ"/>
              </a:rPr>
              <a:t>月からの授業の序盤に</a:t>
            </a:r>
            <a:r>
              <a:rPr lang="en-US" altLang="ja-JP" dirty="0">
                <a:solidFill>
                  <a:srgbClr val="FF0000"/>
                </a:solidFill>
                <a:ea typeface="メイリオ"/>
              </a:rPr>
              <a:t>300</a:t>
            </a:r>
            <a:r>
              <a:rPr lang="ja-JP" altLang="en-US" dirty="0">
                <a:solidFill>
                  <a:srgbClr val="FF0000"/>
                </a:solidFill>
                <a:ea typeface="メイリオ"/>
              </a:rPr>
              <a:t>人以上の学生が出席するかも</a:t>
            </a:r>
            <a:r>
              <a:rPr lang="ja-JP" altLang="en-US" dirty="0">
                <a:ea typeface="メイリオ"/>
              </a:rPr>
              <a:t>という先生は</a:t>
            </a:r>
            <a:r>
              <a:rPr lang="ja-JP" altLang="en-US" dirty="0">
                <a:solidFill>
                  <a:srgbClr val="FF0000"/>
                </a:solidFill>
                <a:ea typeface="メイリオ"/>
              </a:rPr>
              <a:t>今のうち</a:t>
            </a:r>
            <a:r>
              <a:rPr lang="ja-JP" altLang="en-US" dirty="0">
                <a:ea typeface="メイリオ"/>
              </a:rPr>
              <a:t>に申請お願いします</a:t>
            </a:r>
            <a:r>
              <a:rPr lang="en-US" altLang="ja-JP" dirty="0">
                <a:ea typeface="メイリオ"/>
              </a:rPr>
              <a:t>!</a:t>
            </a:r>
            <a:endParaRPr lang="en-US" altLang="ja-JP" sz="3200" dirty="0">
              <a:ea typeface="メイリオ"/>
            </a:endParaRPr>
          </a:p>
        </p:txBody>
      </p:sp>
      <p:sp>
        <p:nvSpPr>
          <p:cNvPr id="4" name="日付プレースホルダー 3">
            <a:extLst>
              <a:ext uri="{FF2B5EF4-FFF2-40B4-BE49-F238E27FC236}">
                <a16:creationId xmlns:a16="http://schemas.microsoft.com/office/drawing/2014/main" id="{BDC13FD5-A971-4416-A926-2F99447ED5B8}"/>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44B2C656-31D5-44B0-932C-0BD1FC1757B6}"/>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2A40B987-1F3F-4CB6-B708-81949378188E}"/>
              </a:ext>
            </a:extLst>
          </p:cNvPr>
          <p:cNvSpPr>
            <a:spLocks noGrp="1"/>
          </p:cNvSpPr>
          <p:nvPr>
            <p:ph type="sldNum" sz="quarter" idx="12"/>
          </p:nvPr>
        </p:nvSpPr>
        <p:spPr/>
        <p:txBody>
          <a:bodyPr/>
          <a:lstStyle/>
          <a:p>
            <a:fld id="{EDF77D8D-9987-453A-9A05-EB91CA595C68}" type="slidenum">
              <a:rPr kumimoji="1" lang="ja-JP" altLang="en-US" smtClean="0"/>
              <a:pPr/>
              <a:t>31</a:t>
            </a:fld>
            <a:endParaRPr kumimoji="1" lang="ja-JP" altLang="en-US"/>
          </a:p>
        </p:txBody>
      </p:sp>
      <p:graphicFrame>
        <p:nvGraphicFramePr>
          <p:cNvPr id="7" name="表 4">
            <a:extLst>
              <a:ext uri="{FF2B5EF4-FFF2-40B4-BE49-F238E27FC236}">
                <a16:creationId xmlns:a16="http://schemas.microsoft.com/office/drawing/2014/main" id="{7D2DC406-8A6D-4B33-87DE-083676463941}"/>
              </a:ext>
            </a:extLst>
          </p:cNvPr>
          <p:cNvGraphicFramePr>
            <a:graphicFrameLocks noGrp="1"/>
          </p:cNvGraphicFramePr>
          <p:nvPr>
            <p:extLst>
              <p:ext uri="{D42A27DB-BD31-4B8C-83A1-F6EECF244321}">
                <p14:modId xmlns:p14="http://schemas.microsoft.com/office/powerpoint/2010/main" val="255682064"/>
              </p:ext>
            </p:extLst>
          </p:nvPr>
        </p:nvGraphicFramePr>
        <p:xfrm>
          <a:off x="1331640" y="3501008"/>
          <a:ext cx="6952858" cy="868680"/>
        </p:xfrm>
        <a:graphic>
          <a:graphicData uri="http://schemas.openxmlformats.org/drawingml/2006/table">
            <a:tbl>
              <a:tblPr bandRow="1">
                <a:tableStyleId>{5C22544A-7EE6-4342-B048-85BDC9FD1C3A}</a:tableStyleId>
              </a:tblPr>
              <a:tblGrid>
                <a:gridCol w="2160240">
                  <a:extLst>
                    <a:ext uri="{9D8B030D-6E8A-4147-A177-3AD203B41FA5}">
                      <a16:colId xmlns:a16="http://schemas.microsoft.com/office/drawing/2014/main" val="208473054"/>
                    </a:ext>
                  </a:extLst>
                </a:gridCol>
                <a:gridCol w="4792618">
                  <a:extLst>
                    <a:ext uri="{9D8B030D-6E8A-4147-A177-3AD203B41FA5}">
                      <a16:colId xmlns:a16="http://schemas.microsoft.com/office/drawing/2014/main" val="112405757"/>
                    </a:ext>
                  </a:extLst>
                </a:gridCol>
              </a:tblGrid>
              <a:tr h="384401">
                <a:tc>
                  <a:txBody>
                    <a:bodyPr/>
                    <a:lstStyle/>
                    <a:p>
                      <a:r>
                        <a:rPr kumimoji="1" lang="ja-JP" altLang="en-US" sz="2400" dirty="0">
                          <a:latin typeface="+mj-ea"/>
                          <a:ea typeface="+mj-ea"/>
                        </a:rPr>
                        <a:t>ミーティング</a:t>
                      </a:r>
                    </a:p>
                  </a:txBody>
                  <a:tcPr marL="68580" marR="68580" marT="34290" marB="34290"/>
                </a:tc>
                <a:tc>
                  <a:txBody>
                    <a:bodyPr/>
                    <a:lstStyle/>
                    <a:p>
                      <a:r>
                        <a:rPr kumimoji="1" lang="ja-JP" altLang="en-US" sz="2400" dirty="0">
                          <a:latin typeface="+mj-ea"/>
                          <a:ea typeface="+mj-ea"/>
                        </a:rPr>
                        <a:t>付与開始希望日の</a:t>
                      </a:r>
                      <a:r>
                        <a:rPr kumimoji="1" lang="en-US" altLang="ja-JP" sz="2400" dirty="0">
                          <a:solidFill>
                            <a:srgbClr val="00B050"/>
                          </a:solidFill>
                          <a:latin typeface="+mj-ea"/>
                          <a:ea typeface="+mj-ea"/>
                        </a:rPr>
                        <a:t>1</a:t>
                      </a:r>
                      <a:r>
                        <a:rPr kumimoji="1" lang="ja-JP" altLang="en-US" sz="2400" dirty="0">
                          <a:solidFill>
                            <a:srgbClr val="00B050"/>
                          </a:solidFill>
                          <a:latin typeface="+mj-ea"/>
                          <a:ea typeface="+mj-ea"/>
                        </a:rPr>
                        <a:t>週間前</a:t>
                      </a:r>
                      <a:r>
                        <a:rPr kumimoji="1" lang="ja-JP" altLang="en-US" sz="2400" dirty="0">
                          <a:latin typeface="+mj-ea"/>
                          <a:ea typeface="+mj-ea"/>
                        </a:rPr>
                        <a:t>まで</a:t>
                      </a:r>
                    </a:p>
                  </a:txBody>
                  <a:tcPr marL="68580" marR="68580" marT="34290" marB="34290"/>
                </a:tc>
                <a:extLst>
                  <a:ext uri="{0D108BD9-81ED-4DB2-BD59-A6C34878D82A}">
                    <a16:rowId xmlns:a16="http://schemas.microsoft.com/office/drawing/2014/main" val="922509391"/>
                  </a:ext>
                </a:extLst>
              </a:tr>
              <a:tr h="384401">
                <a:tc>
                  <a:txBody>
                    <a:bodyPr/>
                    <a:lstStyle/>
                    <a:p>
                      <a:r>
                        <a:rPr kumimoji="1" lang="ja-JP" altLang="en-US" sz="2400" dirty="0">
                          <a:latin typeface="+mj-ea"/>
                          <a:ea typeface="+mj-ea"/>
                        </a:rPr>
                        <a:t>ウェビナー</a:t>
                      </a:r>
                    </a:p>
                  </a:txBody>
                  <a:tcPr marL="68580" marR="68580" marT="34290" marB="34290"/>
                </a:tc>
                <a:tc>
                  <a:txBody>
                    <a:bodyPr/>
                    <a:lstStyle/>
                    <a:p>
                      <a:r>
                        <a:rPr kumimoji="1" lang="ja-JP" altLang="en-US" sz="2400" dirty="0">
                          <a:latin typeface="+mj-ea"/>
                          <a:ea typeface="+mj-ea"/>
                        </a:rPr>
                        <a:t>付与開始希望日の</a:t>
                      </a:r>
                      <a:r>
                        <a:rPr kumimoji="1" lang="en-US" altLang="ja-JP" sz="2400" dirty="0">
                          <a:solidFill>
                            <a:srgbClr val="00B050"/>
                          </a:solidFill>
                          <a:latin typeface="+mj-ea"/>
                          <a:ea typeface="+mj-ea"/>
                        </a:rPr>
                        <a:t>2</a:t>
                      </a:r>
                      <a:r>
                        <a:rPr kumimoji="1" lang="ja-JP" altLang="en-US" sz="2400" dirty="0">
                          <a:solidFill>
                            <a:srgbClr val="00B050"/>
                          </a:solidFill>
                          <a:latin typeface="+mj-ea"/>
                          <a:ea typeface="+mj-ea"/>
                        </a:rPr>
                        <a:t>週間前</a:t>
                      </a:r>
                      <a:r>
                        <a:rPr kumimoji="1" lang="ja-JP" altLang="en-US" sz="2400" dirty="0">
                          <a:latin typeface="+mj-ea"/>
                          <a:ea typeface="+mj-ea"/>
                        </a:rPr>
                        <a:t>まで</a:t>
                      </a:r>
                    </a:p>
                  </a:txBody>
                  <a:tcPr marL="68580" marR="68580" marT="34290" marB="34290"/>
                </a:tc>
                <a:extLst>
                  <a:ext uri="{0D108BD9-81ED-4DB2-BD59-A6C34878D82A}">
                    <a16:rowId xmlns:a16="http://schemas.microsoft.com/office/drawing/2014/main" val="1015465768"/>
                  </a:ext>
                </a:extLst>
              </a:tr>
            </a:tbl>
          </a:graphicData>
        </a:graphic>
      </p:graphicFrame>
    </p:spTree>
    <p:extLst>
      <p:ext uri="{BB962C8B-B14F-4D97-AF65-F5344CB8AC3E}">
        <p14:creationId xmlns:p14="http://schemas.microsoft.com/office/powerpoint/2010/main" val="33923078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kumimoji="1" lang="ja-JP" altLang="en-US" dirty="0"/>
              <a:t>ウェビナー・大規模ミーティング</a:t>
            </a:r>
            <a:endParaRPr kumimoji="1" lang="en-US" altLang="ja-JP" dirty="0"/>
          </a:p>
          <a:p>
            <a:r>
              <a:rPr lang="ja-JP" altLang="en-US" dirty="0">
                <a:solidFill>
                  <a:srgbClr val="C00000"/>
                </a:solidFill>
              </a:rPr>
              <a:t>本学での「正しい」</a:t>
            </a:r>
            <a:r>
              <a:rPr lang="en-US" altLang="ja-JP" dirty="0">
                <a:solidFill>
                  <a:srgbClr val="C00000"/>
                </a:solidFill>
              </a:rPr>
              <a:t>Zoom </a:t>
            </a:r>
            <a:r>
              <a:rPr lang="ja-JP" altLang="en-US" dirty="0">
                <a:solidFill>
                  <a:srgbClr val="C00000"/>
                </a:solidFill>
              </a:rPr>
              <a:t>ユーザ名</a:t>
            </a:r>
            <a:endParaRPr lang="en-US" altLang="ja-JP" dirty="0">
              <a:solidFill>
                <a:srgbClr val="C00000"/>
              </a:solidFill>
            </a:endParaRPr>
          </a:p>
          <a:p>
            <a:r>
              <a:rPr kumimoji="1" lang="en-US" altLang="ja-JP" dirty="0"/>
              <a:t>Zoom</a:t>
            </a:r>
            <a:r>
              <a:rPr lang="ja-JP" altLang="en-US" dirty="0"/>
              <a:t>最近の追加</a:t>
            </a:r>
            <a:r>
              <a:rPr kumimoji="1" lang="ja-JP" altLang="en-US" dirty="0"/>
              <a:t>機能</a:t>
            </a:r>
            <a:endParaRPr kumimoji="1" lang="en-US" altLang="ja-JP" dirty="0"/>
          </a:p>
          <a:p>
            <a:r>
              <a:rPr kumimoji="1" lang="ja-JP" altLang="en-US" sz="3200" baseline="0" dirty="0">
                <a:solidFill>
                  <a:schemeClr val="tx2"/>
                </a:solidFill>
                <a:effectLst>
                  <a:outerShdw blurRad="127000" algn="tl" rotWithShape="0">
                    <a:schemeClr val="bg1">
                      <a:alpha val="90000"/>
                    </a:schemeClr>
                  </a:outerShdw>
                </a:effectLst>
                <a:latin typeface="+mn-lt"/>
                <a:ea typeface="+mn-ea"/>
                <a:cs typeface="+mn-cs"/>
              </a:rPr>
              <a:t>（そのうち）</a:t>
            </a:r>
            <a:r>
              <a:rPr kumimoji="1" lang="ja-JP" altLang="ja-JP" sz="3200" baseline="0" dirty="0">
                <a:solidFill>
                  <a:schemeClr val="tx2"/>
                </a:solidFill>
                <a:effectLst>
                  <a:outerShdw blurRad="127000" algn="tl" rotWithShape="0">
                    <a:schemeClr val="bg1">
                      <a:alpha val="90000"/>
                    </a:schemeClr>
                  </a:outerShdw>
                </a:effectLst>
                <a:latin typeface="+mn-lt"/>
                <a:ea typeface="+mn-ea"/>
                <a:cs typeface="+mn-cs"/>
              </a:rPr>
              <a:t>古い</a:t>
            </a:r>
            <a:r>
              <a:rPr kumimoji="1" lang="en-US" altLang="ja-JP" sz="3200" baseline="0" dirty="0">
                <a:solidFill>
                  <a:schemeClr val="tx2"/>
                </a:solidFill>
                <a:effectLst>
                  <a:outerShdw blurRad="127000" algn="tl" rotWithShape="0">
                    <a:schemeClr val="bg1">
                      <a:alpha val="90000"/>
                    </a:schemeClr>
                  </a:outerShdw>
                </a:effectLst>
                <a:latin typeface="+mn-lt"/>
                <a:ea typeface="+mn-ea"/>
                <a:cs typeface="+mn-cs"/>
              </a:rPr>
              <a:t>Zoom</a:t>
            </a:r>
            <a:r>
              <a:rPr kumimoji="1" lang="ja-JP" altLang="ja-JP" sz="3200" baseline="0" dirty="0">
                <a:solidFill>
                  <a:schemeClr val="tx2"/>
                </a:solidFill>
                <a:effectLst>
                  <a:outerShdw blurRad="127000" algn="tl" rotWithShape="0">
                    <a:schemeClr val="bg1">
                      <a:alpha val="90000"/>
                    </a:schemeClr>
                  </a:outerShdw>
                </a:effectLst>
                <a:latin typeface="+mn-lt"/>
                <a:ea typeface="+mn-ea"/>
                <a:cs typeface="+mn-cs"/>
              </a:rPr>
              <a:t>クライアントは使えなくなる件</a:t>
            </a:r>
            <a:endParaRPr kumimoji="1" lang="en-US" altLang="ja-JP" sz="3200" baseline="0" dirty="0">
              <a:solidFill>
                <a:schemeClr val="tx2"/>
              </a:solidFill>
              <a:effectLst>
                <a:outerShdw blurRad="127000" algn="tl" rotWithShape="0">
                  <a:schemeClr val="bg1">
                    <a:alpha val="90000"/>
                  </a:schemeClr>
                </a:outerShdw>
              </a:effectLst>
              <a:latin typeface="+mn-lt"/>
              <a:ea typeface="+mn-ea"/>
              <a:cs typeface="+mn-cs"/>
            </a:endParaRPr>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32</a:t>
            </a:fld>
            <a:endParaRPr kumimoji="1" lang="ja-JP" altLang="en-US"/>
          </a:p>
        </p:txBody>
      </p:sp>
    </p:spTree>
    <p:extLst>
      <p:ext uri="{BB962C8B-B14F-4D97-AF65-F5344CB8AC3E}">
        <p14:creationId xmlns:p14="http://schemas.microsoft.com/office/powerpoint/2010/main" val="16394761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DC92E7-ACEE-44E7-AEA6-ADC4D35D3390}"/>
              </a:ext>
            </a:extLst>
          </p:cNvPr>
          <p:cNvSpPr>
            <a:spLocks noGrp="1"/>
          </p:cNvSpPr>
          <p:nvPr>
            <p:ph type="title"/>
          </p:nvPr>
        </p:nvSpPr>
        <p:spPr/>
        <p:txBody>
          <a:bodyPr>
            <a:normAutofit fontScale="90000"/>
          </a:bodyPr>
          <a:lstStyle/>
          <a:p>
            <a:r>
              <a:rPr lang="ja-JP" altLang="en-US" dirty="0"/>
              <a:t>本学での「正しい」 </a:t>
            </a:r>
            <a:r>
              <a:rPr kumimoji="1" lang="en-US" altLang="ja-JP" dirty="0"/>
              <a:t>Zoom</a:t>
            </a:r>
            <a:r>
              <a:rPr kumimoji="1" lang="ja-JP" altLang="en-US" dirty="0"/>
              <a:t>ユーザ名</a:t>
            </a:r>
          </a:p>
        </p:txBody>
      </p:sp>
      <p:sp>
        <p:nvSpPr>
          <p:cNvPr id="3" name="コンテンツ プレースホルダー 2">
            <a:extLst>
              <a:ext uri="{FF2B5EF4-FFF2-40B4-BE49-F238E27FC236}">
                <a16:creationId xmlns:a16="http://schemas.microsoft.com/office/drawing/2014/main" id="{D79B8BD6-36D4-4411-88B3-06D9870DDA6F}"/>
              </a:ext>
            </a:extLst>
          </p:cNvPr>
          <p:cNvSpPr>
            <a:spLocks noGrp="1"/>
          </p:cNvSpPr>
          <p:nvPr>
            <p:ph idx="1"/>
          </p:nvPr>
        </p:nvSpPr>
        <p:spPr>
          <a:xfrm>
            <a:off x="457200" y="1500174"/>
            <a:ext cx="8363272" cy="4525963"/>
          </a:xfrm>
        </p:spPr>
        <p:txBody>
          <a:bodyPr>
            <a:normAutofit/>
          </a:bodyPr>
          <a:lstStyle/>
          <a:p>
            <a:r>
              <a:rPr kumimoji="1" lang="ja-JP" altLang="en-US" dirty="0"/>
              <a:t>歴史的な経緯で色々な</a:t>
            </a:r>
            <a:r>
              <a:rPr kumimoji="1" lang="en-US" altLang="ja-JP" dirty="0"/>
              <a:t>Zoom</a:t>
            </a:r>
            <a:r>
              <a:rPr kumimoji="1" lang="ja-JP" altLang="en-US" dirty="0"/>
              <a:t>ユーザ名が混在しています</a:t>
            </a:r>
            <a:endParaRPr kumimoji="1" lang="en-US" altLang="ja-JP" dirty="0"/>
          </a:p>
          <a:p>
            <a:pPr lvl="1"/>
            <a:r>
              <a:rPr lang="en-US" altLang="ja-JP" sz="2400" dirty="0">
                <a:hlinkClick r:id="rId2"/>
              </a:rPr>
              <a:t>tau@g.ecc.u-tokyo.ac.jp</a:t>
            </a:r>
            <a:r>
              <a:rPr lang="en-US" altLang="ja-JP" sz="2400" dirty="0"/>
              <a:t> (</a:t>
            </a:r>
            <a:r>
              <a:rPr lang="ja-JP" altLang="en-US" sz="2400" dirty="0"/>
              <a:t>通称：</a:t>
            </a:r>
            <a:r>
              <a:rPr lang="ja-JP" altLang="en-US" sz="2400" dirty="0">
                <a:solidFill>
                  <a:srgbClr val="FF0000"/>
                </a:solidFill>
              </a:rPr>
              <a:t>任意</a:t>
            </a:r>
            <a:r>
              <a:rPr lang="en-US" altLang="ja-JP" sz="2400" dirty="0">
                <a:solidFill>
                  <a:srgbClr val="FF0000"/>
                </a:solidFill>
              </a:rPr>
              <a:t>@g.ecc</a:t>
            </a:r>
            <a:r>
              <a:rPr lang="en-US" altLang="ja-JP" sz="2400" dirty="0"/>
              <a:t>)</a:t>
            </a:r>
          </a:p>
          <a:p>
            <a:pPr lvl="1"/>
            <a:r>
              <a:rPr lang="en-US" altLang="ja-JP" sz="2400" dirty="0">
                <a:hlinkClick r:id="rId3"/>
              </a:rPr>
              <a:t>1234567890@g.ecc.u-tokyo.a.jp</a:t>
            </a:r>
            <a:r>
              <a:rPr lang="en-US" altLang="ja-JP" sz="2400" dirty="0"/>
              <a:t> (</a:t>
            </a:r>
            <a:r>
              <a:rPr lang="ja-JP" altLang="en-US" sz="2400" dirty="0"/>
              <a:t>通称：</a:t>
            </a:r>
            <a:r>
              <a:rPr lang="en-US" altLang="ja-JP" sz="2400" dirty="0">
                <a:solidFill>
                  <a:srgbClr val="FF0000"/>
                </a:solidFill>
              </a:rPr>
              <a:t>10</a:t>
            </a:r>
            <a:r>
              <a:rPr lang="ja-JP" altLang="en-US" sz="2400" dirty="0">
                <a:solidFill>
                  <a:srgbClr val="FF0000"/>
                </a:solidFill>
              </a:rPr>
              <a:t>桁</a:t>
            </a:r>
            <a:r>
              <a:rPr lang="en-US" altLang="ja-JP" sz="2400" dirty="0">
                <a:solidFill>
                  <a:srgbClr val="FF0000"/>
                </a:solidFill>
              </a:rPr>
              <a:t>@g.ecc</a:t>
            </a:r>
            <a:r>
              <a:rPr lang="en-US" altLang="ja-JP" sz="2400" dirty="0"/>
              <a:t>)</a:t>
            </a:r>
          </a:p>
          <a:p>
            <a:pPr lvl="1"/>
            <a:r>
              <a:rPr lang="en-US" altLang="ja-JP" sz="2400" dirty="0">
                <a:hlinkClick r:id="rId4"/>
              </a:rPr>
              <a:t>1234567890@utac.u-tokyo.ac.jp</a:t>
            </a:r>
            <a:r>
              <a:rPr lang="en-US" altLang="ja-JP" sz="2400" dirty="0"/>
              <a:t> (</a:t>
            </a:r>
            <a:r>
              <a:rPr lang="ja-JP" altLang="en-US" sz="2400" dirty="0"/>
              <a:t>通称：</a:t>
            </a:r>
            <a:r>
              <a:rPr lang="en-US" altLang="ja-JP" sz="2400" dirty="0">
                <a:solidFill>
                  <a:srgbClr val="00B050"/>
                </a:solidFill>
              </a:rPr>
              <a:t>10</a:t>
            </a:r>
            <a:r>
              <a:rPr lang="ja-JP" altLang="en-US" sz="2400" dirty="0">
                <a:solidFill>
                  <a:srgbClr val="00B050"/>
                </a:solidFill>
              </a:rPr>
              <a:t>桁</a:t>
            </a:r>
            <a:r>
              <a:rPr lang="en-US" altLang="ja-JP" sz="2400" dirty="0">
                <a:solidFill>
                  <a:srgbClr val="00B050"/>
                </a:solidFill>
              </a:rPr>
              <a:t>@utac</a:t>
            </a:r>
            <a:r>
              <a:rPr lang="en-US" altLang="ja-JP" sz="2400" dirty="0"/>
              <a:t>)</a:t>
            </a:r>
            <a:endParaRPr lang="en-US" altLang="ja-JP" dirty="0"/>
          </a:p>
          <a:p>
            <a:r>
              <a:rPr lang="en-US" altLang="ja-JP" dirty="0">
                <a:solidFill>
                  <a:srgbClr val="00B050"/>
                </a:solidFill>
              </a:rPr>
              <a:t>10</a:t>
            </a:r>
            <a:r>
              <a:rPr lang="ja-JP" altLang="en-US" dirty="0">
                <a:solidFill>
                  <a:srgbClr val="00B050"/>
                </a:solidFill>
              </a:rPr>
              <a:t>桁</a:t>
            </a:r>
            <a:r>
              <a:rPr lang="en-US" altLang="ja-JP" dirty="0">
                <a:solidFill>
                  <a:srgbClr val="00B050"/>
                </a:solidFill>
              </a:rPr>
              <a:t>@utac </a:t>
            </a:r>
            <a:r>
              <a:rPr lang="ja-JP" altLang="en-US" dirty="0"/>
              <a:t>のみに整理していきます</a:t>
            </a:r>
            <a:endParaRPr lang="en-US" altLang="ja-JP" dirty="0"/>
          </a:p>
        </p:txBody>
      </p:sp>
      <p:sp>
        <p:nvSpPr>
          <p:cNvPr id="4" name="日付プレースホルダー 3">
            <a:extLst>
              <a:ext uri="{FF2B5EF4-FFF2-40B4-BE49-F238E27FC236}">
                <a16:creationId xmlns:a16="http://schemas.microsoft.com/office/drawing/2014/main" id="{2E2B92AE-F0A9-416B-B676-57A3BC68430B}"/>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AB3BE727-25F0-46C8-B4E3-FDCC8C1A49AF}"/>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7D2A705-83F4-451D-B359-7194C03C1965}"/>
              </a:ext>
            </a:extLst>
          </p:cNvPr>
          <p:cNvSpPr>
            <a:spLocks noGrp="1"/>
          </p:cNvSpPr>
          <p:nvPr>
            <p:ph type="sldNum" sz="quarter" idx="12"/>
          </p:nvPr>
        </p:nvSpPr>
        <p:spPr/>
        <p:txBody>
          <a:bodyPr/>
          <a:lstStyle/>
          <a:p>
            <a:fld id="{EDF77D8D-9987-453A-9A05-EB91CA595C68}" type="slidenum">
              <a:rPr kumimoji="1" lang="ja-JP" altLang="en-US" smtClean="0"/>
              <a:pPr/>
              <a:t>33</a:t>
            </a:fld>
            <a:endParaRPr kumimoji="1" lang="ja-JP" altLang="en-US"/>
          </a:p>
        </p:txBody>
      </p:sp>
    </p:spTree>
    <p:extLst>
      <p:ext uri="{BB962C8B-B14F-4D97-AF65-F5344CB8AC3E}">
        <p14:creationId xmlns:p14="http://schemas.microsoft.com/office/powerpoint/2010/main" val="12967769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66D58F-6454-42A8-ABB1-53E9767C0D5F}"/>
              </a:ext>
            </a:extLst>
          </p:cNvPr>
          <p:cNvSpPr>
            <a:spLocks noGrp="1"/>
          </p:cNvSpPr>
          <p:nvPr>
            <p:ph type="title"/>
          </p:nvPr>
        </p:nvSpPr>
        <p:spPr/>
        <p:txBody>
          <a:bodyPr>
            <a:normAutofit fontScale="90000"/>
          </a:bodyPr>
          <a:lstStyle/>
          <a:p>
            <a:r>
              <a:rPr kumimoji="1" lang="ja-JP" altLang="en-US" dirty="0"/>
              <a:t>自分が「正しい」ユーザ名を使っているかわからないのですが</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FDF9A873-3AE4-4717-849C-8E701AA9D8BC}"/>
              </a:ext>
            </a:extLst>
          </p:cNvPr>
          <p:cNvSpPr>
            <a:spLocks noGrp="1"/>
          </p:cNvSpPr>
          <p:nvPr>
            <p:ph idx="1"/>
          </p:nvPr>
        </p:nvSpPr>
        <p:spPr/>
        <p:txBody>
          <a:bodyPr>
            <a:normAutofit fontScale="92500" lnSpcReduction="20000"/>
          </a:bodyPr>
          <a:lstStyle/>
          <a:p>
            <a:r>
              <a:rPr kumimoji="1" lang="ja-JP" altLang="en-US" dirty="0"/>
              <a:t>説明した方法</a:t>
            </a:r>
            <a:r>
              <a:rPr lang="ja-JP" altLang="en-US" dirty="0"/>
              <a:t>（</a:t>
            </a:r>
            <a:r>
              <a:rPr kumimoji="1" lang="en-US" altLang="ja-JP" dirty="0"/>
              <a:t>SSO</a:t>
            </a:r>
            <a:r>
              <a:rPr kumimoji="1" lang="ja-JP" altLang="en-US" dirty="0"/>
              <a:t>）でサインインしてみる</a:t>
            </a:r>
            <a:endParaRPr kumimoji="1" lang="en-US" altLang="ja-JP" dirty="0"/>
          </a:p>
          <a:p>
            <a:r>
              <a:rPr lang="en-US" altLang="ja-JP" dirty="0">
                <a:solidFill>
                  <a:srgbClr val="00B050"/>
                </a:solidFill>
              </a:rPr>
              <a:t>10</a:t>
            </a:r>
            <a:r>
              <a:rPr lang="ja-JP" altLang="en-US" dirty="0">
                <a:solidFill>
                  <a:srgbClr val="00B050"/>
                </a:solidFill>
              </a:rPr>
              <a:t>桁</a:t>
            </a:r>
            <a:r>
              <a:rPr lang="en-US" altLang="ja-JP" dirty="0">
                <a:solidFill>
                  <a:srgbClr val="00B050"/>
                </a:solidFill>
              </a:rPr>
              <a:t>@utac...</a:t>
            </a:r>
            <a:r>
              <a:rPr lang="en-US" altLang="ja-JP" dirty="0"/>
              <a:t> </a:t>
            </a:r>
            <a:r>
              <a:rPr lang="ja-JP" altLang="en-US" dirty="0"/>
              <a:t>でサインイン</a:t>
            </a:r>
            <a:r>
              <a:rPr lang="ja-JP" altLang="en-US"/>
              <a:t>していると確認</a:t>
            </a:r>
            <a:endParaRPr kumimoji="1" lang="en-US" altLang="ja-JP" dirty="0"/>
          </a:p>
          <a:p>
            <a:r>
              <a:rPr kumimoji="1" lang="en-US" altLang="ja-JP" dirty="0">
                <a:solidFill>
                  <a:srgbClr val="00B050"/>
                </a:solidFill>
              </a:rPr>
              <a:t>Case 1:</a:t>
            </a:r>
            <a:r>
              <a:rPr lang="ja-JP" altLang="en-US" dirty="0"/>
              <a:t> </a:t>
            </a:r>
            <a:r>
              <a:rPr kumimoji="1" lang="ja-JP" altLang="en-US" dirty="0"/>
              <a:t>普段使っている</a:t>
            </a:r>
            <a:r>
              <a:rPr lang="ja-JP" altLang="en-US" dirty="0"/>
              <a:t>ものである</a:t>
            </a:r>
            <a:r>
              <a:rPr kumimoji="1" lang="ja-JP" altLang="en-US" dirty="0"/>
              <a:t>（たとえば予定している授業やミーティングが表示できる）</a:t>
            </a:r>
            <a:r>
              <a:rPr kumimoji="1" lang="ja-JP" altLang="en-US" dirty="0">
                <a:sym typeface="Symbol" panose="05050102010706020507" pitchFamily="18" charset="2"/>
              </a:rPr>
              <a:t> </a:t>
            </a:r>
            <a:r>
              <a:rPr kumimoji="1" lang="en-US" altLang="ja-JP" dirty="0">
                <a:sym typeface="Symbol" panose="05050102010706020507" pitchFamily="18" charset="2"/>
              </a:rPr>
              <a:t>done</a:t>
            </a:r>
            <a:r>
              <a:rPr kumimoji="1" lang="en-US" altLang="ja-JP" dirty="0"/>
              <a:t>!</a:t>
            </a:r>
          </a:p>
          <a:p>
            <a:r>
              <a:rPr kumimoji="1" lang="en-US" altLang="ja-JP" dirty="0">
                <a:solidFill>
                  <a:srgbClr val="00B050"/>
                </a:solidFill>
              </a:rPr>
              <a:t>Case 2:</a:t>
            </a:r>
            <a:r>
              <a:rPr kumimoji="1" lang="en-US" altLang="ja-JP" dirty="0"/>
              <a:t> </a:t>
            </a:r>
            <a:r>
              <a:rPr kumimoji="1" lang="ja-JP" altLang="en-US" dirty="0"/>
              <a:t>普段使っているものと違う気がする</a:t>
            </a:r>
            <a:r>
              <a:rPr kumimoji="1" lang="en-US" altLang="ja-JP" dirty="0"/>
              <a:t>…</a:t>
            </a:r>
          </a:p>
          <a:p>
            <a:pPr lvl="1"/>
            <a:r>
              <a:rPr lang="ja-JP" altLang="en-US" dirty="0"/>
              <a:t>普段のもの（ミーティングスケジュールや録画など）は不要 </a:t>
            </a:r>
            <a:r>
              <a:rPr kumimoji="1" lang="ja-JP" altLang="en-US" dirty="0">
                <a:sym typeface="Symbol" panose="05050102010706020507" pitchFamily="18" charset="2"/>
              </a:rPr>
              <a:t> </a:t>
            </a:r>
            <a:r>
              <a:rPr kumimoji="1" lang="en-US" altLang="ja-JP" dirty="0"/>
              <a:t>done!</a:t>
            </a:r>
            <a:endParaRPr lang="en-US" altLang="ja-JP" dirty="0"/>
          </a:p>
          <a:p>
            <a:pPr lvl="1"/>
            <a:r>
              <a:rPr lang="ja-JP" altLang="en-US" dirty="0"/>
              <a:t>普段のものから内容を引き継ぎたい </a:t>
            </a:r>
            <a:r>
              <a:rPr lang="ja-JP" altLang="en-US" dirty="0">
                <a:sym typeface="Symbol" panose="05050102010706020507" pitchFamily="18" charset="2"/>
              </a:rPr>
              <a:t> </a:t>
            </a:r>
            <a:r>
              <a:rPr lang="en-US" altLang="ja-JP" dirty="0">
                <a:hlinkClick r:id="rId2"/>
              </a:rPr>
              <a:t>https://utelecon.adm.u-tokyo.ac.jp/notice/zoom-address-new</a:t>
            </a:r>
            <a:endParaRPr lang="en-US" altLang="ja-JP" dirty="0"/>
          </a:p>
        </p:txBody>
      </p:sp>
      <p:sp>
        <p:nvSpPr>
          <p:cNvPr id="4" name="日付プレースホルダー 3">
            <a:extLst>
              <a:ext uri="{FF2B5EF4-FFF2-40B4-BE49-F238E27FC236}">
                <a16:creationId xmlns:a16="http://schemas.microsoft.com/office/drawing/2014/main" id="{18A3F301-7C1E-4852-AD80-3E55FE8FCBAB}"/>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2CC8754A-6DAE-42E1-ADED-F36963F39060}"/>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F536BE42-A87A-41E1-9193-05284E829C29}"/>
              </a:ext>
            </a:extLst>
          </p:cNvPr>
          <p:cNvSpPr>
            <a:spLocks noGrp="1"/>
          </p:cNvSpPr>
          <p:nvPr>
            <p:ph type="sldNum" sz="quarter" idx="12"/>
          </p:nvPr>
        </p:nvSpPr>
        <p:spPr/>
        <p:txBody>
          <a:bodyPr/>
          <a:lstStyle/>
          <a:p>
            <a:fld id="{EDF77D8D-9987-453A-9A05-EB91CA595C68}" type="slidenum">
              <a:rPr kumimoji="1" lang="ja-JP" altLang="en-US" smtClean="0"/>
              <a:pPr/>
              <a:t>34</a:t>
            </a:fld>
            <a:endParaRPr kumimoji="1" lang="ja-JP" altLang="en-US"/>
          </a:p>
        </p:txBody>
      </p:sp>
    </p:spTree>
    <p:extLst>
      <p:ext uri="{BB962C8B-B14F-4D97-AF65-F5344CB8AC3E}">
        <p14:creationId xmlns:p14="http://schemas.microsoft.com/office/powerpoint/2010/main" val="66331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kumimoji="1" lang="ja-JP" altLang="en-US" dirty="0"/>
              <a:t>ウェビナー・大規模ミーティング</a:t>
            </a:r>
            <a:endParaRPr kumimoji="1" lang="en-US" altLang="ja-JP" dirty="0"/>
          </a:p>
          <a:p>
            <a:r>
              <a:rPr lang="ja-JP" altLang="en-US" dirty="0"/>
              <a:t>本学での「正しい」</a:t>
            </a:r>
            <a:r>
              <a:rPr lang="en-US" altLang="ja-JP" dirty="0"/>
              <a:t>Zoom </a:t>
            </a:r>
            <a:r>
              <a:rPr lang="ja-JP" altLang="en-US" dirty="0"/>
              <a:t>ユーザ名</a:t>
            </a:r>
            <a:endParaRPr lang="en-US" altLang="ja-JP" dirty="0"/>
          </a:p>
          <a:p>
            <a:r>
              <a:rPr kumimoji="1" lang="en-US" altLang="ja-JP" dirty="0">
                <a:solidFill>
                  <a:srgbClr val="C00000"/>
                </a:solidFill>
              </a:rPr>
              <a:t>Zoom</a:t>
            </a:r>
            <a:r>
              <a:rPr lang="ja-JP" altLang="en-US" dirty="0">
                <a:solidFill>
                  <a:srgbClr val="C00000"/>
                </a:solidFill>
              </a:rPr>
              <a:t>最近の追加</a:t>
            </a:r>
            <a:r>
              <a:rPr kumimoji="1" lang="ja-JP" altLang="en-US" dirty="0">
                <a:solidFill>
                  <a:srgbClr val="C00000"/>
                </a:solidFill>
              </a:rPr>
              <a:t>機能</a:t>
            </a:r>
            <a:endParaRPr kumimoji="1" lang="en-US" altLang="ja-JP" dirty="0">
              <a:solidFill>
                <a:srgbClr val="C00000"/>
              </a:solidFill>
            </a:endParaRPr>
          </a:p>
          <a:p>
            <a:r>
              <a:rPr kumimoji="1" lang="ja-JP" altLang="en-US" sz="3200" baseline="0" dirty="0">
                <a:solidFill>
                  <a:schemeClr val="tx2"/>
                </a:solidFill>
                <a:effectLst>
                  <a:outerShdw blurRad="127000" algn="tl" rotWithShape="0">
                    <a:schemeClr val="bg1">
                      <a:alpha val="90000"/>
                    </a:schemeClr>
                  </a:outerShdw>
                </a:effectLst>
                <a:latin typeface="+mn-lt"/>
                <a:ea typeface="+mn-ea"/>
                <a:cs typeface="+mn-cs"/>
              </a:rPr>
              <a:t>（そのうち）</a:t>
            </a:r>
            <a:r>
              <a:rPr kumimoji="1" lang="ja-JP" altLang="ja-JP" sz="3200" baseline="0" dirty="0">
                <a:solidFill>
                  <a:schemeClr val="tx2"/>
                </a:solidFill>
                <a:effectLst>
                  <a:outerShdw blurRad="127000" algn="tl" rotWithShape="0">
                    <a:schemeClr val="bg1">
                      <a:alpha val="90000"/>
                    </a:schemeClr>
                  </a:outerShdw>
                </a:effectLst>
                <a:latin typeface="+mn-lt"/>
                <a:ea typeface="+mn-ea"/>
                <a:cs typeface="+mn-cs"/>
              </a:rPr>
              <a:t>古い</a:t>
            </a:r>
            <a:r>
              <a:rPr kumimoji="1" lang="en-US" altLang="ja-JP" sz="3200" baseline="0" dirty="0">
                <a:solidFill>
                  <a:schemeClr val="tx2"/>
                </a:solidFill>
                <a:effectLst>
                  <a:outerShdw blurRad="127000" algn="tl" rotWithShape="0">
                    <a:schemeClr val="bg1">
                      <a:alpha val="90000"/>
                    </a:schemeClr>
                  </a:outerShdw>
                </a:effectLst>
                <a:latin typeface="+mn-lt"/>
                <a:ea typeface="+mn-ea"/>
                <a:cs typeface="+mn-cs"/>
              </a:rPr>
              <a:t>Zoom</a:t>
            </a:r>
            <a:r>
              <a:rPr kumimoji="1" lang="ja-JP" altLang="ja-JP" sz="3200" baseline="0" dirty="0">
                <a:solidFill>
                  <a:schemeClr val="tx2"/>
                </a:solidFill>
                <a:effectLst>
                  <a:outerShdw blurRad="127000" algn="tl" rotWithShape="0">
                    <a:schemeClr val="bg1">
                      <a:alpha val="90000"/>
                    </a:schemeClr>
                  </a:outerShdw>
                </a:effectLst>
                <a:latin typeface="+mn-lt"/>
                <a:ea typeface="+mn-ea"/>
                <a:cs typeface="+mn-cs"/>
              </a:rPr>
              <a:t>クライアントは使えなくなる件</a:t>
            </a:r>
            <a:endParaRPr kumimoji="1" lang="en-US" altLang="ja-JP" sz="3200" baseline="0" dirty="0">
              <a:solidFill>
                <a:schemeClr val="tx2"/>
              </a:solidFill>
              <a:effectLst>
                <a:outerShdw blurRad="127000" algn="tl" rotWithShape="0">
                  <a:schemeClr val="bg1">
                    <a:alpha val="90000"/>
                  </a:schemeClr>
                </a:outerShdw>
              </a:effectLst>
              <a:latin typeface="+mn-lt"/>
              <a:ea typeface="+mn-ea"/>
              <a:cs typeface="+mn-cs"/>
            </a:endParaRPr>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35</a:t>
            </a:fld>
            <a:endParaRPr kumimoji="1" lang="ja-JP" altLang="en-US"/>
          </a:p>
        </p:txBody>
      </p:sp>
    </p:spTree>
    <p:extLst>
      <p:ext uri="{BB962C8B-B14F-4D97-AF65-F5344CB8AC3E}">
        <p14:creationId xmlns:p14="http://schemas.microsoft.com/office/powerpoint/2010/main" val="35086771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F1261C-0AF7-43C7-8F1A-6C47688DFA98}"/>
              </a:ext>
            </a:extLst>
          </p:cNvPr>
          <p:cNvSpPr>
            <a:spLocks noGrp="1"/>
          </p:cNvSpPr>
          <p:nvPr>
            <p:ph type="title"/>
          </p:nvPr>
        </p:nvSpPr>
        <p:spPr/>
        <p:txBody>
          <a:bodyPr>
            <a:normAutofit/>
          </a:bodyPr>
          <a:lstStyle/>
          <a:p>
            <a:r>
              <a:rPr kumimoji="1" lang="en-US" altLang="ja-JP" dirty="0"/>
              <a:t>Zoom</a:t>
            </a:r>
            <a:r>
              <a:rPr kumimoji="1" lang="ja-JP" altLang="en-US" dirty="0"/>
              <a:t>最近の機能追加</a:t>
            </a:r>
          </a:p>
        </p:txBody>
      </p:sp>
      <p:sp>
        <p:nvSpPr>
          <p:cNvPr id="3" name="コンテンツ プレースホルダー 2">
            <a:extLst>
              <a:ext uri="{FF2B5EF4-FFF2-40B4-BE49-F238E27FC236}">
                <a16:creationId xmlns:a16="http://schemas.microsoft.com/office/drawing/2014/main" id="{5C7397A5-E5F6-4F54-86E3-8E64AD257B26}"/>
              </a:ext>
            </a:extLst>
          </p:cNvPr>
          <p:cNvSpPr>
            <a:spLocks noGrp="1"/>
          </p:cNvSpPr>
          <p:nvPr>
            <p:ph idx="1"/>
          </p:nvPr>
        </p:nvSpPr>
        <p:spPr>
          <a:xfrm>
            <a:off x="395536" y="1500174"/>
            <a:ext cx="8640960" cy="4856176"/>
          </a:xfrm>
        </p:spPr>
        <p:txBody>
          <a:bodyPr>
            <a:normAutofit fontScale="92500" lnSpcReduction="20000"/>
          </a:bodyPr>
          <a:lstStyle/>
          <a:p>
            <a:r>
              <a:rPr kumimoji="1" lang="en-US" altLang="ja-JP" dirty="0">
                <a:solidFill>
                  <a:srgbClr val="00B050"/>
                </a:solidFill>
              </a:rPr>
              <a:t>End-to-end</a:t>
            </a:r>
            <a:r>
              <a:rPr kumimoji="1" lang="ja-JP" altLang="en-US" dirty="0">
                <a:solidFill>
                  <a:srgbClr val="00B050"/>
                </a:solidFill>
              </a:rPr>
              <a:t>暗号</a:t>
            </a:r>
            <a:r>
              <a:rPr kumimoji="1" lang="ja-JP" altLang="en-US" dirty="0"/>
              <a:t>化</a:t>
            </a:r>
            <a:endParaRPr kumimoji="1" lang="en-US" altLang="ja-JP" dirty="0"/>
          </a:p>
          <a:p>
            <a:pPr lvl="1"/>
            <a:r>
              <a:rPr kumimoji="1" lang="ja-JP" altLang="en-US" dirty="0"/>
              <a:t>特に機密性が要求される会議に有用</a:t>
            </a:r>
            <a:endParaRPr kumimoji="1" lang="en-US" altLang="ja-JP" dirty="0"/>
          </a:p>
          <a:p>
            <a:r>
              <a:rPr lang="ja-JP" altLang="en-US" dirty="0"/>
              <a:t>同時に</a:t>
            </a:r>
            <a:r>
              <a:rPr lang="ja-JP" altLang="en-US" dirty="0">
                <a:solidFill>
                  <a:srgbClr val="00B050"/>
                </a:solidFill>
              </a:rPr>
              <a:t>複数ミーティング</a:t>
            </a:r>
            <a:r>
              <a:rPr lang="ja-JP" altLang="en-US" dirty="0"/>
              <a:t>へ（アプリで）参加</a:t>
            </a:r>
            <a:endParaRPr lang="en-US" altLang="ja-JP" dirty="0"/>
          </a:p>
          <a:p>
            <a:r>
              <a:rPr kumimoji="1" lang="ja-JP" altLang="en-US" dirty="0">
                <a:solidFill>
                  <a:srgbClr val="00B050"/>
                </a:solidFill>
              </a:rPr>
              <a:t>ブレークアウトルームへ画面</a:t>
            </a:r>
            <a:r>
              <a:rPr kumimoji="1" lang="ja-JP" altLang="en-US" dirty="0"/>
              <a:t>共有</a:t>
            </a:r>
            <a:endParaRPr kumimoji="1" lang="en-US" altLang="ja-JP" dirty="0"/>
          </a:p>
          <a:p>
            <a:pPr lvl="1"/>
            <a:r>
              <a:rPr lang="ja-JP" altLang="en-US" dirty="0"/>
              <a:t>グループワークしてる学生に先生から「一斉お知らせ」したいときに有用</a:t>
            </a:r>
            <a:endParaRPr kumimoji="1" lang="en-US" altLang="ja-JP" dirty="0"/>
          </a:p>
          <a:p>
            <a:r>
              <a:rPr lang="ja-JP" altLang="en-US" dirty="0"/>
              <a:t>フォーカスモード</a:t>
            </a:r>
            <a:endParaRPr lang="en-US" altLang="ja-JP" dirty="0"/>
          </a:p>
          <a:p>
            <a:pPr lvl="1"/>
            <a:r>
              <a:rPr kumimoji="1" lang="ja-JP" altLang="en-US" dirty="0"/>
              <a:t>カメラを</a:t>
            </a:r>
            <a:r>
              <a:rPr kumimoji="1" lang="en-US" altLang="ja-JP" dirty="0"/>
              <a:t>ON</a:t>
            </a:r>
            <a:r>
              <a:rPr kumimoji="1" lang="ja-JP" altLang="en-US" dirty="0"/>
              <a:t>にしたときホストしかそれを見れません</a:t>
            </a:r>
            <a:endParaRPr kumimoji="1" lang="en-US" altLang="ja-JP" dirty="0"/>
          </a:p>
          <a:p>
            <a:pPr lvl="1"/>
            <a:r>
              <a:rPr lang="ja-JP" altLang="en-US" dirty="0">
                <a:solidFill>
                  <a:srgbClr val="00B050"/>
                </a:solidFill>
              </a:rPr>
              <a:t>学生にカメラを</a:t>
            </a:r>
            <a:r>
              <a:rPr lang="en-US" altLang="ja-JP" dirty="0">
                <a:solidFill>
                  <a:srgbClr val="00B050"/>
                </a:solidFill>
              </a:rPr>
              <a:t>ON</a:t>
            </a:r>
            <a:r>
              <a:rPr lang="ja-JP" altLang="en-US" dirty="0">
                <a:solidFill>
                  <a:srgbClr val="00B050"/>
                </a:solidFill>
              </a:rPr>
              <a:t>させたいが、全員に顔見せ強制はできない</a:t>
            </a:r>
            <a:r>
              <a:rPr lang="ja-JP" altLang="en-US" dirty="0"/>
              <a:t>という場合に有用</a:t>
            </a:r>
            <a:endParaRPr lang="en-US" altLang="ja-JP" dirty="0"/>
          </a:p>
          <a:p>
            <a:r>
              <a:rPr kumimoji="1" lang="ja-JP" altLang="en-US" dirty="0"/>
              <a:t>説明、使い方はすべて</a:t>
            </a:r>
            <a:r>
              <a:rPr kumimoji="1" lang="ja-JP" altLang="en-US" dirty="0">
                <a:hlinkClick r:id="rId2"/>
              </a:rPr>
              <a:t>こちら</a:t>
            </a:r>
            <a:endParaRPr kumimoji="1" lang="ja-JP" altLang="en-US" dirty="0"/>
          </a:p>
        </p:txBody>
      </p:sp>
      <p:sp>
        <p:nvSpPr>
          <p:cNvPr id="4" name="日付プレースホルダー 3">
            <a:extLst>
              <a:ext uri="{FF2B5EF4-FFF2-40B4-BE49-F238E27FC236}">
                <a16:creationId xmlns:a16="http://schemas.microsoft.com/office/drawing/2014/main" id="{986F8FB9-AA2B-4DB8-B261-9B9823170F72}"/>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6C47689D-7B5E-4B56-829C-734A928D5409}"/>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ECB72256-9B14-414A-BA9A-8F610900F9DE}"/>
              </a:ext>
            </a:extLst>
          </p:cNvPr>
          <p:cNvSpPr>
            <a:spLocks noGrp="1"/>
          </p:cNvSpPr>
          <p:nvPr>
            <p:ph type="sldNum" sz="quarter" idx="12"/>
          </p:nvPr>
        </p:nvSpPr>
        <p:spPr/>
        <p:txBody>
          <a:bodyPr/>
          <a:lstStyle/>
          <a:p>
            <a:fld id="{EDF77D8D-9987-453A-9A05-EB91CA595C68}" type="slidenum">
              <a:rPr kumimoji="1" lang="ja-JP" altLang="en-US" smtClean="0"/>
              <a:pPr/>
              <a:t>36</a:t>
            </a:fld>
            <a:endParaRPr kumimoji="1" lang="ja-JP" altLang="en-US"/>
          </a:p>
        </p:txBody>
      </p:sp>
    </p:spTree>
    <p:extLst>
      <p:ext uri="{BB962C8B-B14F-4D97-AF65-F5344CB8AC3E}">
        <p14:creationId xmlns:p14="http://schemas.microsoft.com/office/powerpoint/2010/main" val="33183441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FD801-8871-4F0C-8B5C-63CBC5719F71}"/>
              </a:ext>
            </a:extLst>
          </p:cNvPr>
          <p:cNvSpPr>
            <a:spLocks noGrp="1"/>
          </p:cNvSpPr>
          <p:nvPr>
            <p:ph type="title"/>
          </p:nvPr>
        </p:nvSpPr>
        <p:spPr/>
        <p:txBody>
          <a:bodyPr>
            <a:normAutofit/>
          </a:bodyPr>
          <a:lstStyle/>
          <a:p>
            <a:r>
              <a:rPr kumimoji="1" lang="en-US" altLang="ja-JP" dirty="0"/>
              <a:t>Zoom</a:t>
            </a:r>
            <a:r>
              <a:rPr lang="ja-JP" altLang="en-US" dirty="0"/>
              <a:t>に関する追加情報</a:t>
            </a:r>
            <a:endParaRPr kumimoji="1" lang="ja-JP" altLang="en-US" dirty="0"/>
          </a:p>
        </p:txBody>
      </p:sp>
      <p:sp>
        <p:nvSpPr>
          <p:cNvPr id="3" name="コンテンツ プレースホルダー 2">
            <a:extLst>
              <a:ext uri="{FF2B5EF4-FFF2-40B4-BE49-F238E27FC236}">
                <a16:creationId xmlns:a16="http://schemas.microsoft.com/office/drawing/2014/main" id="{B5CEBFB5-DAD0-423B-AED5-1DFA37999F91}"/>
              </a:ext>
            </a:extLst>
          </p:cNvPr>
          <p:cNvSpPr>
            <a:spLocks noGrp="1"/>
          </p:cNvSpPr>
          <p:nvPr>
            <p:ph idx="1"/>
          </p:nvPr>
        </p:nvSpPr>
        <p:spPr/>
        <p:txBody>
          <a:bodyPr>
            <a:normAutofit/>
          </a:bodyPr>
          <a:lstStyle/>
          <a:p>
            <a:r>
              <a:rPr kumimoji="1" lang="ja-JP" altLang="en-US" dirty="0"/>
              <a:t>ウェビナー・大規模ミーティング</a:t>
            </a:r>
            <a:endParaRPr kumimoji="1" lang="en-US" altLang="ja-JP" dirty="0"/>
          </a:p>
          <a:p>
            <a:r>
              <a:rPr lang="ja-JP" altLang="en-US" dirty="0"/>
              <a:t>本学での「正しい」</a:t>
            </a:r>
            <a:r>
              <a:rPr lang="en-US" altLang="ja-JP" dirty="0"/>
              <a:t>Zoom </a:t>
            </a:r>
            <a:r>
              <a:rPr lang="ja-JP" altLang="en-US" dirty="0"/>
              <a:t>ユーザ名</a:t>
            </a:r>
            <a:endParaRPr lang="en-US" altLang="ja-JP" dirty="0"/>
          </a:p>
          <a:p>
            <a:r>
              <a:rPr kumimoji="1" lang="en-US" altLang="ja-JP" dirty="0"/>
              <a:t>Zoom</a:t>
            </a:r>
            <a:r>
              <a:rPr lang="ja-JP" altLang="en-US" dirty="0"/>
              <a:t>最近の追加</a:t>
            </a:r>
            <a:r>
              <a:rPr kumimoji="1" lang="ja-JP" altLang="en-US" dirty="0"/>
              <a:t>機能</a:t>
            </a:r>
            <a:endParaRPr kumimoji="1" lang="en-US" altLang="ja-JP" dirty="0"/>
          </a:p>
          <a:p>
            <a:r>
              <a:rPr kumimoji="1" lang="ja-JP" altLang="en-US" sz="3200" baseline="0" dirty="0">
                <a:solidFill>
                  <a:srgbClr val="C00000"/>
                </a:solidFill>
                <a:effectLst>
                  <a:outerShdw blurRad="127000" algn="tl" rotWithShape="0">
                    <a:schemeClr val="bg1">
                      <a:alpha val="90000"/>
                    </a:schemeClr>
                  </a:outerShdw>
                </a:effectLst>
                <a:latin typeface="+mn-lt"/>
                <a:ea typeface="+mn-ea"/>
                <a:cs typeface="+mn-cs"/>
              </a:rPr>
              <a:t>（そのうち）</a:t>
            </a:r>
            <a:r>
              <a:rPr kumimoji="1" lang="ja-JP" altLang="ja-JP" sz="3200" baseline="0" dirty="0">
                <a:solidFill>
                  <a:srgbClr val="C00000"/>
                </a:solidFill>
                <a:effectLst>
                  <a:outerShdw blurRad="127000" algn="tl" rotWithShape="0">
                    <a:schemeClr val="bg1">
                      <a:alpha val="90000"/>
                    </a:schemeClr>
                  </a:outerShdw>
                </a:effectLst>
                <a:latin typeface="+mn-lt"/>
                <a:ea typeface="+mn-ea"/>
                <a:cs typeface="+mn-cs"/>
              </a:rPr>
              <a:t>古い</a:t>
            </a:r>
            <a:r>
              <a:rPr kumimoji="1" lang="en-US" altLang="ja-JP" sz="3200" baseline="0" dirty="0">
                <a:solidFill>
                  <a:srgbClr val="C00000"/>
                </a:solidFill>
                <a:effectLst>
                  <a:outerShdw blurRad="127000" algn="tl" rotWithShape="0">
                    <a:schemeClr val="bg1">
                      <a:alpha val="90000"/>
                    </a:schemeClr>
                  </a:outerShdw>
                </a:effectLst>
                <a:latin typeface="+mn-lt"/>
                <a:ea typeface="+mn-ea"/>
                <a:cs typeface="+mn-cs"/>
              </a:rPr>
              <a:t>Zoom</a:t>
            </a:r>
            <a:r>
              <a:rPr kumimoji="1" lang="ja-JP" altLang="ja-JP" sz="3200" baseline="0" dirty="0">
                <a:solidFill>
                  <a:srgbClr val="C00000"/>
                </a:solidFill>
                <a:effectLst>
                  <a:outerShdw blurRad="127000" algn="tl" rotWithShape="0">
                    <a:schemeClr val="bg1">
                      <a:alpha val="90000"/>
                    </a:schemeClr>
                  </a:outerShdw>
                </a:effectLst>
                <a:latin typeface="+mn-lt"/>
                <a:ea typeface="+mn-ea"/>
                <a:cs typeface="+mn-cs"/>
              </a:rPr>
              <a:t>クライアントは使えなくなる件</a:t>
            </a:r>
            <a:endParaRPr kumimoji="1" lang="en-US" altLang="ja-JP" sz="3200" baseline="0" dirty="0">
              <a:solidFill>
                <a:srgbClr val="C00000"/>
              </a:solidFill>
              <a:effectLst>
                <a:outerShdw blurRad="127000" algn="tl" rotWithShape="0">
                  <a:schemeClr val="bg1">
                    <a:alpha val="90000"/>
                  </a:schemeClr>
                </a:outerShdw>
              </a:effectLst>
              <a:latin typeface="+mn-lt"/>
              <a:ea typeface="+mn-ea"/>
              <a:cs typeface="+mn-cs"/>
            </a:endParaRPr>
          </a:p>
        </p:txBody>
      </p:sp>
      <p:sp>
        <p:nvSpPr>
          <p:cNvPr id="4" name="日付プレースホルダー 3">
            <a:extLst>
              <a:ext uri="{FF2B5EF4-FFF2-40B4-BE49-F238E27FC236}">
                <a16:creationId xmlns:a16="http://schemas.microsoft.com/office/drawing/2014/main" id="{06EDAE2A-9C58-4431-AEC1-B96338F4A85C}"/>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4AF224DC-07C2-4057-B6D2-A4AF59B783C7}"/>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12064D9-4EFA-43B4-9F50-2CC8C23D8515}"/>
              </a:ext>
            </a:extLst>
          </p:cNvPr>
          <p:cNvSpPr>
            <a:spLocks noGrp="1"/>
          </p:cNvSpPr>
          <p:nvPr>
            <p:ph type="sldNum" sz="quarter" idx="12"/>
          </p:nvPr>
        </p:nvSpPr>
        <p:spPr/>
        <p:txBody>
          <a:bodyPr/>
          <a:lstStyle/>
          <a:p>
            <a:fld id="{EDF77D8D-9987-453A-9A05-EB91CA595C68}" type="slidenum">
              <a:rPr kumimoji="1" lang="ja-JP" altLang="en-US" smtClean="0"/>
              <a:pPr/>
              <a:t>37</a:t>
            </a:fld>
            <a:endParaRPr kumimoji="1" lang="ja-JP" altLang="en-US"/>
          </a:p>
        </p:txBody>
      </p:sp>
    </p:spTree>
    <p:extLst>
      <p:ext uri="{BB962C8B-B14F-4D97-AF65-F5344CB8AC3E}">
        <p14:creationId xmlns:p14="http://schemas.microsoft.com/office/powerpoint/2010/main" val="19560525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BD6DCF-FBFF-41FD-94A8-E8024FC43E1D}"/>
              </a:ext>
            </a:extLst>
          </p:cNvPr>
          <p:cNvSpPr>
            <a:spLocks noGrp="1"/>
          </p:cNvSpPr>
          <p:nvPr>
            <p:ph type="title"/>
          </p:nvPr>
        </p:nvSpPr>
        <p:spPr/>
        <p:txBody>
          <a:bodyPr>
            <a:normAutofit fontScale="90000"/>
          </a:bodyPr>
          <a:lstStyle/>
          <a:p>
            <a:r>
              <a:rPr kumimoji="1" lang="ja-JP" altLang="en-US" dirty="0"/>
              <a:t>そのうち、古い</a:t>
            </a:r>
            <a:r>
              <a:rPr kumimoji="1" lang="en-US" altLang="ja-JP" dirty="0"/>
              <a:t>Zoom</a:t>
            </a:r>
            <a:r>
              <a:rPr kumimoji="1" lang="ja-JP" altLang="en-US" dirty="0"/>
              <a:t>クライアントは使えなくなる件</a:t>
            </a:r>
          </a:p>
        </p:txBody>
      </p:sp>
      <p:sp>
        <p:nvSpPr>
          <p:cNvPr id="3" name="コンテンツ プレースホルダー 2">
            <a:extLst>
              <a:ext uri="{FF2B5EF4-FFF2-40B4-BE49-F238E27FC236}">
                <a16:creationId xmlns:a16="http://schemas.microsoft.com/office/drawing/2014/main" id="{9C49B7B4-763E-4593-9395-4D3D5F0C7701}"/>
              </a:ext>
            </a:extLst>
          </p:cNvPr>
          <p:cNvSpPr>
            <a:spLocks noGrp="1"/>
          </p:cNvSpPr>
          <p:nvPr>
            <p:ph idx="1"/>
          </p:nvPr>
        </p:nvSpPr>
        <p:spPr>
          <a:xfrm>
            <a:off x="457200" y="1500174"/>
            <a:ext cx="8363272" cy="4525963"/>
          </a:xfrm>
        </p:spPr>
        <p:txBody>
          <a:bodyPr>
            <a:normAutofit/>
          </a:bodyPr>
          <a:lstStyle/>
          <a:p>
            <a:r>
              <a:rPr kumimoji="1" lang="en-US" altLang="ja-JP" dirty="0"/>
              <a:t>Zoom</a:t>
            </a:r>
            <a:r>
              <a:rPr kumimoji="1" lang="ja-JP" altLang="en-US" dirty="0"/>
              <a:t>の</a:t>
            </a:r>
            <a:r>
              <a:rPr kumimoji="1" lang="ja-JP" altLang="en-US" dirty="0">
                <a:hlinkClick r:id="rId2"/>
              </a:rPr>
              <a:t>アナウンス</a:t>
            </a:r>
            <a:endParaRPr kumimoji="1" lang="en-US" altLang="ja-JP" dirty="0"/>
          </a:p>
          <a:p>
            <a:r>
              <a:rPr kumimoji="1" lang="ja-JP" altLang="en-US" dirty="0"/>
              <a:t>以下が（そのうち）起きる（実施延期中）</a:t>
            </a:r>
            <a:endParaRPr kumimoji="1" lang="en-US" altLang="ja-JP" dirty="0"/>
          </a:p>
          <a:p>
            <a:pPr lvl="1"/>
            <a:r>
              <a:rPr lang="ja-JP" altLang="en-US" dirty="0">
                <a:solidFill>
                  <a:srgbClr val="FF0000"/>
                </a:solidFill>
              </a:rPr>
              <a:t>ある程度以上古い</a:t>
            </a:r>
            <a:r>
              <a:rPr lang="en-US" altLang="ja-JP" dirty="0">
                <a:solidFill>
                  <a:srgbClr val="FF0000"/>
                </a:solidFill>
              </a:rPr>
              <a:t>Zoom</a:t>
            </a:r>
            <a:r>
              <a:rPr lang="ja-JP" altLang="en-US" dirty="0">
                <a:solidFill>
                  <a:srgbClr val="FF0000"/>
                </a:solidFill>
              </a:rPr>
              <a:t>クライアントは使えなくなる</a:t>
            </a:r>
            <a:r>
              <a:rPr lang="ja-JP" altLang="en-US" dirty="0"/>
              <a:t>（接続時に更新を要求される）</a:t>
            </a:r>
            <a:endParaRPr lang="en-US" altLang="ja-JP" dirty="0"/>
          </a:p>
          <a:p>
            <a:pPr lvl="1"/>
            <a:r>
              <a:rPr lang="ja-JP" altLang="en-US" dirty="0"/>
              <a:t>ある程度以上古い＝最新版リリースより</a:t>
            </a:r>
            <a:r>
              <a:rPr lang="en-US" altLang="ja-JP" dirty="0"/>
              <a:t>9</a:t>
            </a:r>
            <a:r>
              <a:rPr lang="ja-JP" altLang="en-US" dirty="0"/>
              <a:t>か月以上経過したもの</a:t>
            </a:r>
            <a:endParaRPr lang="en-US" altLang="ja-JP" dirty="0"/>
          </a:p>
          <a:p>
            <a:pPr lvl="1"/>
            <a:r>
              <a:rPr lang="ja-JP" altLang="en-US" dirty="0"/>
              <a:t>接続時に慌てないようこまめな更新が必要</a:t>
            </a:r>
            <a:endParaRPr lang="en-US" altLang="ja-JP" dirty="0"/>
          </a:p>
        </p:txBody>
      </p:sp>
      <p:sp>
        <p:nvSpPr>
          <p:cNvPr id="4" name="日付プレースホルダー 3">
            <a:extLst>
              <a:ext uri="{FF2B5EF4-FFF2-40B4-BE49-F238E27FC236}">
                <a16:creationId xmlns:a16="http://schemas.microsoft.com/office/drawing/2014/main" id="{0135C68E-B77C-4EB7-93FD-E31B1AF58379}"/>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2BE109F4-9400-4C35-8CB6-401A620B2BB6}"/>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75F7F4E6-E8F7-43FC-9D91-CEF9188AB76D}"/>
              </a:ext>
            </a:extLst>
          </p:cNvPr>
          <p:cNvSpPr>
            <a:spLocks noGrp="1"/>
          </p:cNvSpPr>
          <p:nvPr>
            <p:ph type="sldNum" sz="quarter" idx="12"/>
          </p:nvPr>
        </p:nvSpPr>
        <p:spPr/>
        <p:txBody>
          <a:bodyPr/>
          <a:lstStyle/>
          <a:p>
            <a:fld id="{EDF77D8D-9987-453A-9A05-EB91CA595C68}" type="slidenum">
              <a:rPr kumimoji="1" lang="ja-JP" altLang="en-US" smtClean="0"/>
              <a:pPr/>
              <a:t>38</a:t>
            </a:fld>
            <a:endParaRPr kumimoji="1" lang="ja-JP" altLang="en-US"/>
          </a:p>
        </p:txBody>
      </p:sp>
    </p:spTree>
    <p:extLst>
      <p:ext uri="{BB962C8B-B14F-4D97-AF65-F5344CB8AC3E}">
        <p14:creationId xmlns:p14="http://schemas.microsoft.com/office/powerpoint/2010/main" val="39349129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E8F600-7CFB-44B2-A79F-80E8083B1F39}"/>
              </a:ext>
            </a:extLst>
          </p:cNvPr>
          <p:cNvSpPr>
            <a:spLocks noGrp="1"/>
          </p:cNvSpPr>
          <p:nvPr>
            <p:ph type="title"/>
          </p:nvPr>
        </p:nvSpPr>
        <p:spPr/>
        <p:txBody>
          <a:bodyPr/>
          <a:lstStyle/>
          <a:p>
            <a:r>
              <a:rPr lang="ja-JP" altLang="en-US" dirty="0"/>
              <a:t>最新版にする</a:t>
            </a:r>
            <a:r>
              <a:rPr kumimoji="1" lang="ja-JP" altLang="en-US" dirty="0"/>
              <a:t>方法</a:t>
            </a:r>
          </a:p>
        </p:txBody>
      </p:sp>
      <p:sp>
        <p:nvSpPr>
          <p:cNvPr id="4" name="日付プレースホルダー 3">
            <a:extLst>
              <a:ext uri="{FF2B5EF4-FFF2-40B4-BE49-F238E27FC236}">
                <a16:creationId xmlns:a16="http://schemas.microsoft.com/office/drawing/2014/main" id="{D3BC9B9B-F1DD-4AE3-9482-08DF2E062313}"/>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C9FC5429-1E78-4AA5-94AD-76374EC497F7}"/>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B73A54B2-15E2-4C8C-BCF4-163B9EE8EA4D}"/>
              </a:ext>
            </a:extLst>
          </p:cNvPr>
          <p:cNvSpPr>
            <a:spLocks noGrp="1"/>
          </p:cNvSpPr>
          <p:nvPr>
            <p:ph type="sldNum" sz="quarter" idx="12"/>
          </p:nvPr>
        </p:nvSpPr>
        <p:spPr/>
        <p:txBody>
          <a:bodyPr/>
          <a:lstStyle/>
          <a:p>
            <a:fld id="{EDF77D8D-9987-453A-9A05-EB91CA595C68}" type="slidenum">
              <a:rPr kumimoji="1" lang="ja-JP" altLang="en-US" smtClean="0"/>
              <a:pPr/>
              <a:t>39</a:t>
            </a:fld>
            <a:endParaRPr kumimoji="1" lang="ja-JP" altLang="en-US"/>
          </a:p>
        </p:txBody>
      </p:sp>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074B44F2-155C-40FC-B826-4E78BB3969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1960" y="2706236"/>
            <a:ext cx="4880448" cy="4047825"/>
          </a:xfrm>
          <a:prstGeom prst="rect">
            <a:avLst/>
          </a:prstGeom>
        </p:spPr>
      </p:pic>
      <p:sp>
        <p:nvSpPr>
          <p:cNvPr id="3" name="コンテンツ プレースホルダー 2">
            <a:extLst>
              <a:ext uri="{FF2B5EF4-FFF2-40B4-BE49-F238E27FC236}">
                <a16:creationId xmlns:a16="http://schemas.microsoft.com/office/drawing/2014/main" id="{27B9333A-A1E1-47A3-9D50-98A633D71AF8}"/>
              </a:ext>
            </a:extLst>
          </p:cNvPr>
          <p:cNvSpPr>
            <a:spLocks noGrp="1"/>
          </p:cNvSpPr>
          <p:nvPr>
            <p:ph idx="1"/>
          </p:nvPr>
        </p:nvSpPr>
        <p:spPr>
          <a:xfrm>
            <a:off x="97160" y="1495325"/>
            <a:ext cx="7067128" cy="4525963"/>
          </a:xfrm>
          <a:solidFill>
            <a:srgbClr val="FFFFFF">
              <a:alpha val="50196"/>
            </a:srgbClr>
          </a:solidFill>
        </p:spPr>
        <p:txBody>
          <a:bodyPr/>
          <a:lstStyle/>
          <a:p>
            <a:r>
              <a:rPr kumimoji="1" lang="en-US" altLang="ja-JP" dirty="0"/>
              <a:t>Zoom</a:t>
            </a:r>
            <a:r>
              <a:rPr kumimoji="1" lang="ja-JP" altLang="en-US" dirty="0"/>
              <a:t>の「アプリ」を立ち上げ</a:t>
            </a:r>
            <a:endParaRPr kumimoji="1" lang="en-US" altLang="ja-JP" dirty="0"/>
          </a:p>
          <a:p>
            <a:pPr lvl="1"/>
            <a:r>
              <a:rPr kumimoji="1" lang="ja-JP" altLang="en-US" sz="2000" dirty="0"/>
              <a:t>ブラウザで</a:t>
            </a:r>
            <a:r>
              <a:rPr kumimoji="1" lang="en-US" altLang="ja-JP" sz="2000" dirty="0"/>
              <a:t>URL</a:t>
            </a:r>
            <a:r>
              <a:rPr kumimoji="1" lang="ja-JP" altLang="en-US" sz="2000" dirty="0"/>
              <a:t>クリックではなく、</a:t>
            </a:r>
            <a:r>
              <a:rPr kumimoji="1" lang="en-US" altLang="ja-JP" sz="2000" dirty="0"/>
              <a:t>Windows</a:t>
            </a:r>
            <a:r>
              <a:rPr kumimoji="1" lang="ja-JP" altLang="en-US" sz="2000" dirty="0"/>
              <a:t>スタートメニューなどから</a:t>
            </a:r>
            <a:r>
              <a:rPr kumimoji="1" lang="en-US" altLang="ja-JP" sz="2000" dirty="0"/>
              <a:t>Zoom</a:t>
            </a:r>
            <a:r>
              <a:rPr kumimoji="1" lang="ja-JP" altLang="en-US" sz="2000" dirty="0"/>
              <a:t>を立ち上げ</a:t>
            </a:r>
            <a:endParaRPr kumimoji="1" lang="en-US" altLang="ja-JP" dirty="0"/>
          </a:p>
          <a:p>
            <a:r>
              <a:rPr kumimoji="1" lang="ja-JP" altLang="en-US" dirty="0"/>
              <a:t>サインイン（</a:t>
            </a:r>
            <a:r>
              <a:rPr kumimoji="1" lang="en-US" altLang="ja-JP" dirty="0"/>
              <a:t>SSO</a:t>
            </a:r>
            <a:r>
              <a:rPr kumimoji="1" lang="ja-JP" altLang="en-US" dirty="0"/>
              <a:t>を選択）</a:t>
            </a:r>
            <a:endParaRPr kumimoji="1" lang="en-US" altLang="ja-JP" dirty="0"/>
          </a:p>
          <a:p>
            <a:r>
              <a:rPr kumimoji="1" lang="ja-JP" altLang="en-US" dirty="0"/>
              <a:t>右上の</a:t>
            </a:r>
            <a:r>
              <a:rPr kumimoji="1" lang="ja-JP" altLang="en-US" u="sng" dirty="0"/>
              <a:t>自分のアイコン</a:t>
            </a:r>
            <a:r>
              <a:rPr kumimoji="1" lang="ja-JP" altLang="en-US" dirty="0"/>
              <a:t> </a:t>
            </a:r>
            <a:br>
              <a:rPr kumimoji="1" lang="en-US" altLang="ja-JP" dirty="0"/>
            </a:br>
            <a:r>
              <a:rPr kumimoji="1" lang="ja-JP" altLang="en-US" dirty="0">
                <a:sym typeface="Symbol" panose="05050102010706020507" pitchFamily="18" charset="2"/>
              </a:rPr>
              <a:t></a:t>
            </a:r>
            <a:r>
              <a:rPr kumimoji="1" lang="ja-JP" altLang="en-US" dirty="0"/>
              <a:t> </a:t>
            </a:r>
            <a:r>
              <a:rPr kumimoji="1" lang="ja-JP" altLang="en-US" u="sng" dirty="0"/>
              <a:t>アップデートを確認</a:t>
            </a:r>
            <a:endParaRPr kumimoji="1" lang="en-US" altLang="ja-JP" u="sng" dirty="0"/>
          </a:p>
        </p:txBody>
      </p:sp>
      <p:cxnSp>
        <p:nvCxnSpPr>
          <p:cNvPr id="10" name="直線コネクタ 9">
            <a:extLst>
              <a:ext uri="{FF2B5EF4-FFF2-40B4-BE49-F238E27FC236}">
                <a16:creationId xmlns:a16="http://schemas.microsoft.com/office/drawing/2014/main" id="{04B39C5C-1A3B-4487-8C26-E2891D76F557}"/>
              </a:ext>
            </a:extLst>
          </p:cNvPr>
          <p:cNvCxnSpPr>
            <a:cxnSpLocks/>
          </p:cNvCxnSpPr>
          <p:nvPr/>
        </p:nvCxnSpPr>
        <p:spPr>
          <a:xfrm flipV="1">
            <a:off x="4572000" y="3068960"/>
            <a:ext cx="4248472" cy="5760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3A3049B-4666-442D-B646-EF2F304C7830}"/>
              </a:ext>
            </a:extLst>
          </p:cNvPr>
          <p:cNvCxnSpPr>
            <a:cxnSpLocks/>
          </p:cNvCxnSpPr>
          <p:nvPr/>
        </p:nvCxnSpPr>
        <p:spPr>
          <a:xfrm>
            <a:off x="1691680" y="4293096"/>
            <a:ext cx="5616624" cy="144016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859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77A4-F4F6-44D7-9219-F768D1F4F4A4}"/>
              </a:ext>
            </a:extLst>
          </p:cNvPr>
          <p:cNvSpPr>
            <a:spLocks noGrp="1"/>
          </p:cNvSpPr>
          <p:nvPr>
            <p:ph type="title"/>
          </p:nvPr>
        </p:nvSpPr>
        <p:spPr/>
        <p:txBody>
          <a:bodyPr/>
          <a:lstStyle/>
          <a:p>
            <a:r>
              <a:rPr kumimoji="1" lang="en-US" altLang="ja-JP" dirty="0"/>
              <a:t>Microsoft 365</a:t>
            </a:r>
            <a:endParaRPr kumimoji="1" lang="ja-JP" altLang="en-US" dirty="0"/>
          </a:p>
        </p:txBody>
      </p:sp>
      <p:sp>
        <p:nvSpPr>
          <p:cNvPr id="3" name="Content Placeholder 2">
            <a:extLst>
              <a:ext uri="{FF2B5EF4-FFF2-40B4-BE49-F238E27FC236}">
                <a16:creationId xmlns:a16="http://schemas.microsoft.com/office/drawing/2014/main" id="{9CD4337E-B442-4BF4-B709-75C30E7C5A38}"/>
              </a:ext>
            </a:extLst>
          </p:cNvPr>
          <p:cNvSpPr>
            <a:spLocks noGrp="1"/>
          </p:cNvSpPr>
          <p:nvPr>
            <p:ph idx="1"/>
          </p:nvPr>
        </p:nvSpPr>
        <p:spPr/>
        <p:txBody>
          <a:bodyPr/>
          <a:lstStyle/>
          <a:p>
            <a:endParaRPr kumimoji="1" lang="ja-JP" altLang="en-US" dirty="0"/>
          </a:p>
        </p:txBody>
      </p:sp>
      <p:sp>
        <p:nvSpPr>
          <p:cNvPr id="4" name="Date Placeholder 3">
            <a:extLst>
              <a:ext uri="{FF2B5EF4-FFF2-40B4-BE49-F238E27FC236}">
                <a16:creationId xmlns:a16="http://schemas.microsoft.com/office/drawing/2014/main" id="{AFC03871-9D0B-4666-ADCB-E70957DD5CC6}"/>
              </a:ext>
            </a:extLst>
          </p:cNvPr>
          <p:cNvSpPr>
            <a:spLocks noGrp="1"/>
          </p:cNvSpPr>
          <p:nvPr>
            <p:ph type="dt" sz="half" idx="10"/>
          </p:nvPr>
        </p:nvSpPr>
        <p:spPr/>
        <p:txBody>
          <a:bodyPr/>
          <a:lstStyle/>
          <a:p>
            <a:r>
              <a:rPr kumimoji="1" lang="en-US" altLang="ja-JP"/>
              <a:t>2022/3/16</a:t>
            </a:r>
            <a:endParaRPr kumimoji="1" lang="ja-JP" altLang="en-US"/>
          </a:p>
        </p:txBody>
      </p:sp>
      <p:sp>
        <p:nvSpPr>
          <p:cNvPr id="5" name="Footer Placeholder 4">
            <a:extLst>
              <a:ext uri="{FF2B5EF4-FFF2-40B4-BE49-F238E27FC236}">
                <a16:creationId xmlns:a16="http://schemas.microsoft.com/office/drawing/2014/main" id="{BCAEE0D9-8FBC-4157-A5C0-1AB2B0B49FF3}"/>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71964D5B-0F1A-460F-8530-34B488897B6A}"/>
              </a:ext>
            </a:extLst>
          </p:cNvPr>
          <p:cNvSpPr>
            <a:spLocks noGrp="1"/>
          </p:cNvSpPr>
          <p:nvPr>
            <p:ph type="sldNum" sz="quarter" idx="12"/>
          </p:nvPr>
        </p:nvSpPr>
        <p:spPr/>
        <p:txBody>
          <a:bodyPr/>
          <a:lstStyle/>
          <a:p>
            <a:fld id="{EDF77D8D-9987-453A-9A05-EB91CA595C68}" type="slidenum">
              <a:rPr kumimoji="1" lang="ja-JP" altLang="en-US" smtClean="0"/>
              <a:pPr/>
              <a:t>4</a:t>
            </a:fld>
            <a:endParaRPr kumimoji="1" lang="ja-JP" altLang="en-US"/>
          </a:p>
        </p:txBody>
      </p:sp>
      <p:grpSp>
        <p:nvGrpSpPr>
          <p:cNvPr id="26" name="グループ化 25">
            <a:extLst>
              <a:ext uri="{FF2B5EF4-FFF2-40B4-BE49-F238E27FC236}">
                <a16:creationId xmlns:a16="http://schemas.microsoft.com/office/drawing/2014/main" id="{7B80D9B7-7638-4397-98F0-3C624D1E7921}"/>
              </a:ext>
            </a:extLst>
          </p:cNvPr>
          <p:cNvGrpSpPr/>
          <p:nvPr/>
        </p:nvGrpSpPr>
        <p:grpSpPr>
          <a:xfrm>
            <a:off x="1173765" y="2879947"/>
            <a:ext cx="7286315" cy="2133229"/>
            <a:chOff x="1173765" y="3823228"/>
            <a:chExt cx="7286315" cy="2133229"/>
          </a:xfrm>
        </p:grpSpPr>
        <p:grpSp>
          <p:nvGrpSpPr>
            <p:cNvPr id="27" name="グループ化 39">
              <a:extLst>
                <a:ext uri="{FF2B5EF4-FFF2-40B4-BE49-F238E27FC236}">
                  <a16:creationId xmlns:a16="http://schemas.microsoft.com/office/drawing/2014/main" id="{EE537932-4BA4-4E88-B4F3-BF1F86F58DA8}"/>
                </a:ext>
              </a:extLst>
            </p:cNvPr>
            <p:cNvGrpSpPr/>
            <p:nvPr/>
          </p:nvGrpSpPr>
          <p:grpSpPr>
            <a:xfrm>
              <a:off x="1173765" y="3823228"/>
              <a:ext cx="7286315" cy="2133229"/>
              <a:chOff x="179512" y="3599999"/>
              <a:chExt cx="8856984" cy="3141369"/>
            </a:xfrm>
          </p:grpSpPr>
          <p:sp>
            <p:nvSpPr>
              <p:cNvPr id="29" name="正方形/長方形 4">
                <a:extLst>
                  <a:ext uri="{FF2B5EF4-FFF2-40B4-BE49-F238E27FC236}">
                    <a16:creationId xmlns:a16="http://schemas.microsoft.com/office/drawing/2014/main" id="{20119CF3-A981-41B1-A0DC-A7CF0438297E}"/>
                  </a:ext>
                </a:extLst>
              </p:cNvPr>
              <p:cNvSpPr/>
              <p:nvPr/>
            </p:nvSpPr>
            <p:spPr>
              <a:xfrm>
                <a:off x="179512" y="6118225"/>
                <a:ext cx="8856984" cy="623143"/>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err="1">
                    <a:solidFill>
                      <a:schemeClr val="tx1"/>
                    </a:solidFill>
                    <a:latin typeface="Meiryo UI" panose="020B0604030504040204" pitchFamily="50" charset="-128"/>
                    <a:ea typeface="Meiryo UI" panose="020B0604030504040204" pitchFamily="50" charset="-128"/>
                    <a:hlinkClick r:id="rId2"/>
                  </a:rPr>
                  <a:t>UTokyo</a:t>
                </a:r>
                <a:r>
                  <a:rPr kumimoji="1" lang="en-US" altLang="ja-JP" sz="1200" b="1" dirty="0">
                    <a:solidFill>
                      <a:schemeClr val="tx1"/>
                    </a:solidFill>
                    <a:latin typeface="Meiryo UI" panose="020B0604030504040204" pitchFamily="50" charset="-128"/>
                    <a:ea typeface="Meiryo UI" panose="020B0604030504040204" pitchFamily="50" charset="-128"/>
                    <a:hlinkClick r:id="rId2"/>
                  </a:rPr>
                  <a:t> Account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30" name="正方形/長方形 5">
                <a:extLst>
                  <a:ext uri="{FF2B5EF4-FFF2-40B4-BE49-F238E27FC236}">
                    <a16:creationId xmlns:a16="http://schemas.microsoft.com/office/drawing/2014/main" id="{641A3FDC-D1FE-4F7C-97F7-2F03FBAA2D7E}"/>
                  </a:ext>
                </a:extLst>
              </p:cNvPr>
              <p:cNvSpPr/>
              <p:nvPr/>
            </p:nvSpPr>
            <p:spPr>
              <a:xfrm>
                <a:off x="179999" y="3599999"/>
                <a:ext cx="1403461"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3"/>
                  </a:rPr>
                  <a:t>UTAS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31" name="正方形/長方形 6">
                <a:extLst>
                  <a:ext uri="{FF2B5EF4-FFF2-40B4-BE49-F238E27FC236}">
                    <a16:creationId xmlns:a16="http://schemas.microsoft.com/office/drawing/2014/main" id="{C458B394-AC6F-4AB1-8659-204C332893F8}"/>
                  </a:ext>
                </a:extLst>
              </p:cNvPr>
              <p:cNvSpPr/>
              <p:nvPr/>
            </p:nvSpPr>
            <p:spPr>
              <a:xfrm>
                <a:off x="1698565" y="3599999"/>
                <a:ext cx="1346408"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4"/>
                  </a:rPr>
                  <a:t>ITC-LMS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32" name="矢印: 上 11">
                <a:extLst>
                  <a:ext uri="{FF2B5EF4-FFF2-40B4-BE49-F238E27FC236}">
                    <a16:creationId xmlns:a16="http://schemas.microsoft.com/office/drawing/2014/main" id="{68536D88-C5E1-44C4-866C-87D96B180D69}"/>
                  </a:ext>
                </a:extLst>
              </p:cNvPr>
              <p:cNvSpPr/>
              <p:nvPr/>
            </p:nvSpPr>
            <p:spPr>
              <a:xfrm>
                <a:off x="63624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3" name="矢印: 上 12">
                <a:extLst>
                  <a:ext uri="{FF2B5EF4-FFF2-40B4-BE49-F238E27FC236}">
                    <a16:creationId xmlns:a16="http://schemas.microsoft.com/office/drawing/2014/main" id="{A408CBBE-E016-49A3-9AA4-B23B83F437DA}"/>
                  </a:ext>
                </a:extLst>
              </p:cNvPr>
              <p:cNvSpPr/>
              <p:nvPr/>
            </p:nvSpPr>
            <p:spPr>
              <a:xfrm>
                <a:off x="1998858"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4" name="矢印: 上 13">
                <a:extLst>
                  <a:ext uri="{FF2B5EF4-FFF2-40B4-BE49-F238E27FC236}">
                    <a16:creationId xmlns:a16="http://schemas.microsoft.com/office/drawing/2014/main" id="{D9D2E1F7-60F4-443F-A257-4727836BC1FF}"/>
                  </a:ext>
                </a:extLst>
              </p:cNvPr>
              <p:cNvSpPr/>
              <p:nvPr/>
            </p:nvSpPr>
            <p:spPr>
              <a:xfrm>
                <a:off x="349856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5" name="矢印: 上 14">
                <a:extLst>
                  <a:ext uri="{FF2B5EF4-FFF2-40B4-BE49-F238E27FC236}">
                    <a16:creationId xmlns:a16="http://schemas.microsoft.com/office/drawing/2014/main" id="{877130E5-B59E-47B6-8AA8-55E7CC4165D4}"/>
                  </a:ext>
                </a:extLst>
              </p:cNvPr>
              <p:cNvSpPr/>
              <p:nvPr/>
            </p:nvSpPr>
            <p:spPr>
              <a:xfrm>
                <a:off x="5064737"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6" name="矢印: 上 15">
                <a:extLst>
                  <a:ext uri="{FF2B5EF4-FFF2-40B4-BE49-F238E27FC236}">
                    <a16:creationId xmlns:a16="http://schemas.microsoft.com/office/drawing/2014/main" id="{6408327F-88EC-472D-8FBD-A7E31E9052BA}"/>
                  </a:ext>
                </a:extLst>
              </p:cNvPr>
              <p:cNvSpPr/>
              <p:nvPr/>
            </p:nvSpPr>
            <p:spPr>
              <a:xfrm>
                <a:off x="7960291" y="5794696"/>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7" name="正方形/長方形 9">
                <a:extLst>
                  <a:ext uri="{FF2B5EF4-FFF2-40B4-BE49-F238E27FC236}">
                    <a16:creationId xmlns:a16="http://schemas.microsoft.com/office/drawing/2014/main" id="{0FD7C605-9B70-446F-8F2A-F2FCD594C83C}"/>
                  </a:ext>
                </a:extLst>
              </p:cNvPr>
              <p:cNvSpPr/>
              <p:nvPr/>
            </p:nvSpPr>
            <p:spPr>
              <a:xfrm>
                <a:off x="7740833" y="3602612"/>
                <a:ext cx="1295663" cy="214034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5"/>
                  </a:rPr>
                  <a:t>WebEx</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38" name="正方形/長方形 7">
                <a:extLst>
                  <a:ext uri="{FF2B5EF4-FFF2-40B4-BE49-F238E27FC236}">
                    <a16:creationId xmlns:a16="http://schemas.microsoft.com/office/drawing/2014/main" id="{C8F8608B-B89B-422D-A611-A4FC591631D9}"/>
                  </a:ext>
                </a:extLst>
              </p:cNvPr>
              <p:cNvSpPr/>
              <p:nvPr/>
            </p:nvSpPr>
            <p:spPr>
              <a:xfrm>
                <a:off x="3157911" y="3599999"/>
                <a:ext cx="155244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6"/>
                  </a:rPr>
                  <a:t>Microsoft</a:t>
                </a:r>
                <a:r>
                  <a:rPr lang="ja-JP" altLang="en-US" sz="1200" b="1" dirty="0">
                    <a:solidFill>
                      <a:schemeClr val="tx1"/>
                    </a:solidFill>
                    <a:latin typeface="Meiryo UI" panose="020B0604030504040204" pitchFamily="50" charset="-128"/>
                    <a:ea typeface="Meiryo UI" panose="020B0604030504040204" pitchFamily="50" charset="-128"/>
                    <a:hlinkClick r:id="rId6"/>
                  </a:rPr>
                  <a:t> </a:t>
                </a:r>
                <a:r>
                  <a:rPr kumimoji="1" lang="en-US" altLang="ja-JP" sz="1200" b="1" dirty="0">
                    <a:solidFill>
                      <a:schemeClr val="tx1"/>
                    </a:solidFill>
                    <a:latin typeface="Meiryo UI" panose="020B0604030504040204" pitchFamily="50" charset="-128"/>
                    <a:ea typeface="Meiryo UI" panose="020B0604030504040204" pitchFamily="50" charset="-128"/>
                    <a:hlinkClick r:id="rId6"/>
                  </a:rPr>
                  <a:t>365</a:t>
                </a:r>
                <a:endParaRPr kumimoji="1" lang="en-US" altLang="ja-JP" sz="800" b="1" dirty="0">
                  <a:solidFill>
                    <a:schemeClr val="tx1"/>
                  </a:solidFill>
                  <a:latin typeface="Meiryo UI" panose="020B0604030504040204" pitchFamily="50" charset="-128"/>
                  <a:ea typeface="Meiryo UI" panose="020B0604030504040204" pitchFamily="50" charset="-128"/>
                </a:endParaRPr>
              </a:p>
            </p:txBody>
          </p:sp>
          <p:sp>
            <p:nvSpPr>
              <p:cNvPr id="39" name="正方形/長方形 8">
                <a:extLst>
                  <a:ext uri="{FF2B5EF4-FFF2-40B4-BE49-F238E27FC236}">
                    <a16:creationId xmlns:a16="http://schemas.microsoft.com/office/drawing/2014/main" id="{3E5F36D2-6DE8-4D13-8337-283DCD20A58A}"/>
                  </a:ext>
                </a:extLst>
              </p:cNvPr>
              <p:cNvSpPr/>
              <p:nvPr/>
            </p:nvSpPr>
            <p:spPr>
              <a:xfrm>
                <a:off x="4819245" y="3599999"/>
                <a:ext cx="142510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7"/>
                  </a:rPr>
                  <a:t>Google</a:t>
                </a:r>
                <a:r>
                  <a:rPr lang="ja-JP" altLang="en-US" sz="1200" b="1" dirty="0">
                    <a:solidFill>
                      <a:schemeClr val="tx1"/>
                    </a:solidFill>
                    <a:latin typeface="Meiryo UI" panose="020B0604030504040204" pitchFamily="50" charset="-128"/>
                    <a:ea typeface="Meiryo UI" panose="020B0604030504040204" pitchFamily="50" charset="-128"/>
                    <a:hlinkClick r:id="rId7"/>
                  </a:rPr>
                  <a:t>　</a:t>
                </a:r>
                <a:r>
                  <a:rPr lang="en-US" altLang="ja-JP" sz="1200" b="1" dirty="0">
                    <a:solidFill>
                      <a:schemeClr val="tx1"/>
                    </a:solidFill>
                    <a:latin typeface="Meiryo UI" panose="020B0604030504040204" pitchFamily="50" charset="-128"/>
                    <a:ea typeface="Meiryo UI" panose="020B0604030504040204" pitchFamily="50" charset="-128"/>
                    <a:hlinkClick r:id="rId7"/>
                  </a:rPr>
                  <a:t>Workspace</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40" name="矢印: 上 34">
                <a:extLst>
                  <a:ext uri="{FF2B5EF4-FFF2-40B4-BE49-F238E27FC236}">
                    <a16:creationId xmlns:a16="http://schemas.microsoft.com/office/drawing/2014/main" id="{A4462718-E200-4B36-A859-5F5D7715FA55}"/>
                  </a:ext>
                </a:extLst>
              </p:cNvPr>
              <p:cNvSpPr/>
              <p:nvPr/>
            </p:nvSpPr>
            <p:spPr>
              <a:xfrm>
                <a:off x="6597677" y="5783082"/>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1" name="正方形/長方形 36">
                <a:extLst>
                  <a:ext uri="{FF2B5EF4-FFF2-40B4-BE49-F238E27FC236}">
                    <a16:creationId xmlns:a16="http://schemas.microsoft.com/office/drawing/2014/main" id="{A0286B1B-F6B4-4D30-9760-DC6F94642E22}"/>
                  </a:ext>
                </a:extLst>
              </p:cNvPr>
              <p:cNvSpPr/>
              <p:nvPr/>
            </p:nvSpPr>
            <p:spPr>
              <a:xfrm>
                <a:off x="6353238" y="3599999"/>
                <a:ext cx="1295663" cy="2142959"/>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8"/>
                  </a:rPr>
                  <a:t>Zoom</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grpSp>
        <p:sp>
          <p:nvSpPr>
            <p:cNvPr id="28" name="四角形: 角を丸くする 26">
              <a:extLst>
                <a:ext uri="{FF2B5EF4-FFF2-40B4-BE49-F238E27FC236}">
                  <a16:creationId xmlns:a16="http://schemas.microsoft.com/office/drawing/2014/main" id="{DAC9A1A8-EE12-47D9-84FD-958E5EDD2E40}"/>
                </a:ext>
              </a:extLst>
            </p:cNvPr>
            <p:cNvSpPr/>
            <p:nvPr/>
          </p:nvSpPr>
          <p:spPr>
            <a:xfrm>
              <a:off x="5004048" y="3848197"/>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9"/>
                </a:rPr>
                <a:t>要有効化</a:t>
              </a:r>
              <a:endParaRPr kumimoji="1" lang="ja-JP" altLang="en-US" sz="1200" dirty="0">
                <a:solidFill>
                  <a:schemeClr val="tx1"/>
                </a:solidFill>
              </a:endParaRPr>
            </a:p>
          </p:txBody>
        </p:sp>
      </p:grpSp>
      <p:sp>
        <p:nvSpPr>
          <p:cNvPr id="42" name="正方形/長方形 41">
            <a:extLst>
              <a:ext uri="{FF2B5EF4-FFF2-40B4-BE49-F238E27FC236}">
                <a16:creationId xmlns:a16="http://schemas.microsoft.com/office/drawing/2014/main" id="{9B48B238-8C48-45DD-8275-577E79A0CCBA}"/>
              </a:ext>
            </a:extLst>
          </p:cNvPr>
          <p:cNvSpPr/>
          <p:nvPr/>
        </p:nvSpPr>
        <p:spPr>
          <a:xfrm>
            <a:off x="3635895" y="2860130"/>
            <a:ext cx="1277141" cy="14668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952206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D54EA-0CAB-4EC3-AD70-2737FC06C904}"/>
              </a:ext>
            </a:extLst>
          </p:cNvPr>
          <p:cNvSpPr>
            <a:spLocks noGrp="1"/>
          </p:cNvSpPr>
          <p:nvPr>
            <p:ph type="title"/>
          </p:nvPr>
        </p:nvSpPr>
        <p:spPr/>
        <p:txBody>
          <a:bodyPr/>
          <a:lstStyle/>
          <a:p>
            <a:r>
              <a:rPr kumimoji="1" lang="en-US" altLang="ja-JP" dirty="0" err="1"/>
              <a:t>Webex</a:t>
            </a:r>
            <a:endParaRPr kumimoji="1" lang="ja-JP" altLang="en-US" dirty="0"/>
          </a:p>
        </p:txBody>
      </p:sp>
      <p:sp>
        <p:nvSpPr>
          <p:cNvPr id="3" name="Content Placeholder 2">
            <a:extLst>
              <a:ext uri="{FF2B5EF4-FFF2-40B4-BE49-F238E27FC236}">
                <a16:creationId xmlns:a16="http://schemas.microsoft.com/office/drawing/2014/main" id="{784507E5-9488-4B4A-BD98-69A06810E36E}"/>
              </a:ext>
            </a:extLst>
          </p:cNvPr>
          <p:cNvSpPr>
            <a:spLocks noGrp="1"/>
          </p:cNvSpPr>
          <p:nvPr>
            <p:ph idx="1"/>
          </p:nvPr>
        </p:nvSpPr>
        <p:spPr/>
        <p:txBody>
          <a:bodyPr/>
          <a:lstStyle/>
          <a:p>
            <a:endParaRPr kumimoji="1" lang="ja-JP" altLang="en-US"/>
          </a:p>
        </p:txBody>
      </p:sp>
      <p:sp>
        <p:nvSpPr>
          <p:cNvPr id="4" name="Date Placeholder 3">
            <a:extLst>
              <a:ext uri="{FF2B5EF4-FFF2-40B4-BE49-F238E27FC236}">
                <a16:creationId xmlns:a16="http://schemas.microsoft.com/office/drawing/2014/main" id="{4E0F2F8C-4C87-4F67-B146-E5B9E8B113DD}"/>
              </a:ext>
            </a:extLst>
          </p:cNvPr>
          <p:cNvSpPr>
            <a:spLocks noGrp="1"/>
          </p:cNvSpPr>
          <p:nvPr>
            <p:ph type="dt" sz="half" idx="10"/>
          </p:nvPr>
        </p:nvSpPr>
        <p:spPr/>
        <p:txBody>
          <a:bodyPr/>
          <a:lstStyle/>
          <a:p>
            <a:r>
              <a:rPr kumimoji="1" lang="en-US" altLang="ja-JP"/>
              <a:t>2022/3/16</a:t>
            </a:r>
            <a:endParaRPr kumimoji="1" lang="ja-JP" altLang="en-US"/>
          </a:p>
        </p:txBody>
      </p:sp>
      <p:sp>
        <p:nvSpPr>
          <p:cNvPr id="5" name="Footer Placeholder 4">
            <a:extLst>
              <a:ext uri="{FF2B5EF4-FFF2-40B4-BE49-F238E27FC236}">
                <a16:creationId xmlns:a16="http://schemas.microsoft.com/office/drawing/2014/main" id="{C8FC4565-E225-4AB8-917E-4FA7A01BBA6C}"/>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6" name="Slide Number Placeholder 5">
            <a:extLst>
              <a:ext uri="{FF2B5EF4-FFF2-40B4-BE49-F238E27FC236}">
                <a16:creationId xmlns:a16="http://schemas.microsoft.com/office/drawing/2014/main" id="{08D2A71B-4156-4047-8683-1CE960C9CC4B}"/>
              </a:ext>
            </a:extLst>
          </p:cNvPr>
          <p:cNvSpPr>
            <a:spLocks noGrp="1"/>
          </p:cNvSpPr>
          <p:nvPr>
            <p:ph type="sldNum" sz="quarter" idx="12"/>
          </p:nvPr>
        </p:nvSpPr>
        <p:spPr/>
        <p:txBody>
          <a:bodyPr/>
          <a:lstStyle/>
          <a:p>
            <a:fld id="{EDF77D8D-9987-453A-9A05-EB91CA595C68}" type="slidenum">
              <a:rPr kumimoji="1" lang="ja-JP" altLang="en-US" smtClean="0"/>
              <a:pPr/>
              <a:t>40</a:t>
            </a:fld>
            <a:endParaRPr kumimoji="1" lang="ja-JP" altLang="en-US"/>
          </a:p>
        </p:txBody>
      </p:sp>
      <p:grpSp>
        <p:nvGrpSpPr>
          <p:cNvPr id="27" name="グループ化 26">
            <a:extLst>
              <a:ext uri="{FF2B5EF4-FFF2-40B4-BE49-F238E27FC236}">
                <a16:creationId xmlns:a16="http://schemas.microsoft.com/office/drawing/2014/main" id="{03D724AE-28EE-4062-90BA-E7C863CDE699}"/>
              </a:ext>
            </a:extLst>
          </p:cNvPr>
          <p:cNvGrpSpPr/>
          <p:nvPr/>
        </p:nvGrpSpPr>
        <p:grpSpPr>
          <a:xfrm>
            <a:off x="1173765" y="2879947"/>
            <a:ext cx="7286315" cy="2133229"/>
            <a:chOff x="1173765" y="3823228"/>
            <a:chExt cx="7286315" cy="2133229"/>
          </a:xfrm>
        </p:grpSpPr>
        <p:grpSp>
          <p:nvGrpSpPr>
            <p:cNvPr id="28" name="グループ化 39">
              <a:extLst>
                <a:ext uri="{FF2B5EF4-FFF2-40B4-BE49-F238E27FC236}">
                  <a16:creationId xmlns:a16="http://schemas.microsoft.com/office/drawing/2014/main" id="{13467701-7673-4811-B883-74D24A56F23B}"/>
                </a:ext>
              </a:extLst>
            </p:cNvPr>
            <p:cNvGrpSpPr/>
            <p:nvPr/>
          </p:nvGrpSpPr>
          <p:grpSpPr>
            <a:xfrm>
              <a:off x="1173765" y="3823228"/>
              <a:ext cx="7286315" cy="2133229"/>
              <a:chOff x="179512" y="3599999"/>
              <a:chExt cx="8856984" cy="3141369"/>
            </a:xfrm>
          </p:grpSpPr>
          <p:sp>
            <p:nvSpPr>
              <p:cNvPr id="30" name="正方形/長方形 4">
                <a:extLst>
                  <a:ext uri="{FF2B5EF4-FFF2-40B4-BE49-F238E27FC236}">
                    <a16:creationId xmlns:a16="http://schemas.microsoft.com/office/drawing/2014/main" id="{ED6D0961-6086-40B7-969A-32CC80BB3D3A}"/>
                  </a:ext>
                </a:extLst>
              </p:cNvPr>
              <p:cNvSpPr/>
              <p:nvPr/>
            </p:nvSpPr>
            <p:spPr>
              <a:xfrm>
                <a:off x="179512" y="6118225"/>
                <a:ext cx="8856984" cy="623143"/>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err="1">
                    <a:solidFill>
                      <a:schemeClr val="tx1"/>
                    </a:solidFill>
                    <a:latin typeface="Meiryo UI" panose="020B0604030504040204" pitchFamily="50" charset="-128"/>
                    <a:ea typeface="Meiryo UI" panose="020B0604030504040204" pitchFamily="50" charset="-128"/>
                    <a:hlinkClick r:id="rId2"/>
                  </a:rPr>
                  <a:t>UTokyo</a:t>
                </a:r>
                <a:r>
                  <a:rPr kumimoji="1" lang="en-US" altLang="ja-JP" sz="1200" b="1" dirty="0">
                    <a:solidFill>
                      <a:schemeClr val="tx1"/>
                    </a:solidFill>
                    <a:latin typeface="Meiryo UI" panose="020B0604030504040204" pitchFamily="50" charset="-128"/>
                    <a:ea typeface="Meiryo UI" panose="020B0604030504040204" pitchFamily="50" charset="-128"/>
                    <a:hlinkClick r:id="rId2"/>
                  </a:rPr>
                  <a:t> Account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31" name="正方形/長方形 5">
                <a:extLst>
                  <a:ext uri="{FF2B5EF4-FFF2-40B4-BE49-F238E27FC236}">
                    <a16:creationId xmlns:a16="http://schemas.microsoft.com/office/drawing/2014/main" id="{34EB467A-F561-4317-B473-9FC1CF7CD6E8}"/>
                  </a:ext>
                </a:extLst>
              </p:cNvPr>
              <p:cNvSpPr/>
              <p:nvPr/>
            </p:nvSpPr>
            <p:spPr>
              <a:xfrm>
                <a:off x="179999" y="3599999"/>
                <a:ext cx="1403461"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3"/>
                  </a:rPr>
                  <a:t>UTAS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32" name="正方形/長方形 6">
                <a:extLst>
                  <a:ext uri="{FF2B5EF4-FFF2-40B4-BE49-F238E27FC236}">
                    <a16:creationId xmlns:a16="http://schemas.microsoft.com/office/drawing/2014/main" id="{7B3754E9-2932-4D68-B294-FA49ABC98CE6}"/>
                  </a:ext>
                </a:extLst>
              </p:cNvPr>
              <p:cNvSpPr/>
              <p:nvPr/>
            </p:nvSpPr>
            <p:spPr>
              <a:xfrm>
                <a:off x="1698565" y="3599999"/>
                <a:ext cx="1346408"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4"/>
                  </a:rPr>
                  <a:t>ITC-LMS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33" name="矢印: 上 11">
                <a:extLst>
                  <a:ext uri="{FF2B5EF4-FFF2-40B4-BE49-F238E27FC236}">
                    <a16:creationId xmlns:a16="http://schemas.microsoft.com/office/drawing/2014/main" id="{7B54D443-B67F-44DE-981E-0BE1E34AC9A7}"/>
                  </a:ext>
                </a:extLst>
              </p:cNvPr>
              <p:cNvSpPr/>
              <p:nvPr/>
            </p:nvSpPr>
            <p:spPr>
              <a:xfrm>
                <a:off x="63624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4" name="矢印: 上 12">
                <a:extLst>
                  <a:ext uri="{FF2B5EF4-FFF2-40B4-BE49-F238E27FC236}">
                    <a16:creationId xmlns:a16="http://schemas.microsoft.com/office/drawing/2014/main" id="{DB33768C-4CE7-4091-9EC7-0546078ADFCB}"/>
                  </a:ext>
                </a:extLst>
              </p:cNvPr>
              <p:cNvSpPr/>
              <p:nvPr/>
            </p:nvSpPr>
            <p:spPr>
              <a:xfrm>
                <a:off x="1998858"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5" name="矢印: 上 13">
                <a:extLst>
                  <a:ext uri="{FF2B5EF4-FFF2-40B4-BE49-F238E27FC236}">
                    <a16:creationId xmlns:a16="http://schemas.microsoft.com/office/drawing/2014/main" id="{5474423B-3FD0-4772-B204-3BC6625EC9F0}"/>
                  </a:ext>
                </a:extLst>
              </p:cNvPr>
              <p:cNvSpPr/>
              <p:nvPr/>
            </p:nvSpPr>
            <p:spPr>
              <a:xfrm>
                <a:off x="349856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6" name="矢印: 上 14">
                <a:extLst>
                  <a:ext uri="{FF2B5EF4-FFF2-40B4-BE49-F238E27FC236}">
                    <a16:creationId xmlns:a16="http://schemas.microsoft.com/office/drawing/2014/main" id="{8FB99009-4D2C-4672-AEEA-1E424BFBA711}"/>
                  </a:ext>
                </a:extLst>
              </p:cNvPr>
              <p:cNvSpPr/>
              <p:nvPr/>
            </p:nvSpPr>
            <p:spPr>
              <a:xfrm>
                <a:off x="5064737"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7" name="矢印: 上 15">
                <a:extLst>
                  <a:ext uri="{FF2B5EF4-FFF2-40B4-BE49-F238E27FC236}">
                    <a16:creationId xmlns:a16="http://schemas.microsoft.com/office/drawing/2014/main" id="{394975EC-0226-432B-8B5B-D13979484057}"/>
                  </a:ext>
                </a:extLst>
              </p:cNvPr>
              <p:cNvSpPr/>
              <p:nvPr/>
            </p:nvSpPr>
            <p:spPr>
              <a:xfrm>
                <a:off x="7960291" y="5794696"/>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8" name="正方形/長方形 9">
                <a:extLst>
                  <a:ext uri="{FF2B5EF4-FFF2-40B4-BE49-F238E27FC236}">
                    <a16:creationId xmlns:a16="http://schemas.microsoft.com/office/drawing/2014/main" id="{C473AEBA-DBCC-4768-911E-D6EA74F2C65E}"/>
                  </a:ext>
                </a:extLst>
              </p:cNvPr>
              <p:cNvSpPr/>
              <p:nvPr/>
            </p:nvSpPr>
            <p:spPr>
              <a:xfrm>
                <a:off x="7740833" y="3602612"/>
                <a:ext cx="1295663" cy="214034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5"/>
                  </a:rPr>
                  <a:t>Webex</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39" name="正方形/長方形 7">
                <a:extLst>
                  <a:ext uri="{FF2B5EF4-FFF2-40B4-BE49-F238E27FC236}">
                    <a16:creationId xmlns:a16="http://schemas.microsoft.com/office/drawing/2014/main" id="{21D48552-BF14-4504-B3C7-D104BB61C5FA}"/>
                  </a:ext>
                </a:extLst>
              </p:cNvPr>
              <p:cNvSpPr/>
              <p:nvPr/>
            </p:nvSpPr>
            <p:spPr>
              <a:xfrm>
                <a:off x="3157911" y="3599999"/>
                <a:ext cx="155244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6"/>
                  </a:rPr>
                  <a:t>Microsoft</a:t>
                </a:r>
                <a:r>
                  <a:rPr lang="ja-JP" altLang="en-US" sz="1200" b="1" dirty="0">
                    <a:solidFill>
                      <a:schemeClr val="tx1"/>
                    </a:solidFill>
                    <a:latin typeface="Meiryo UI" panose="020B0604030504040204" pitchFamily="50" charset="-128"/>
                    <a:ea typeface="Meiryo UI" panose="020B0604030504040204" pitchFamily="50" charset="-128"/>
                    <a:hlinkClick r:id="rId6"/>
                  </a:rPr>
                  <a:t> </a:t>
                </a:r>
                <a:r>
                  <a:rPr kumimoji="1" lang="en-US" altLang="ja-JP" sz="1200" b="1" dirty="0">
                    <a:solidFill>
                      <a:schemeClr val="tx1"/>
                    </a:solidFill>
                    <a:latin typeface="Meiryo UI" panose="020B0604030504040204" pitchFamily="50" charset="-128"/>
                    <a:ea typeface="Meiryo UI" panose="020B0604030504040204" pitchFamily="50" charset="-128"/>
                    <a:hlinkClick r:id="rId6"/>
                  </a:rPr>
                  <a:t>365</a:t>
                </a:r>
                <a:endParaRPr kumimoji="1" lang="en-US" altLang="ja-JP" sz="800" b="1" dirty="0">
                  <a:solidFill>
                    <a:schemeClr val="tx1"/>
                  </a:solidFill>
                  <a:latin typeface="Meiryo UI" panose="020B0604030504040204" pitchFamily="50" charset="-128"/>
                  <a:ea typeface="Meiryo UI" panose="020B0604030504040204" pitchFamily="50" charset="-128"/>
                </a:endParaRPr>
              </a:p>
            </p:txBody>
          </p:sp>
          <p:sp>
            <p:nvSpPr>
              <p:cNvPr id="40" name="正方形/長方形 8">
                <a:extLst>
                  <a:ext uri="{FF2B5EF4-FFF2-40B4-BE49-F238E27FC236}">
                    <a16:creationId xmlns:a16="http://schemas.microsoft.com/office/drawing/2014/main" id="{7832AF69-EBCD-458A-9417-05280B7A37AB}"/>
                  </a:ext>
                </a:extLst>
              </p:cNvPr>
              <p:cNvSpPr/>
              <p:nvPr/>
            </p:nvSpPr>
            <p:spPr>
              <a:xfrm>
                <a:off x="4819245" y="3599999"/>
                <a:ext cx="142510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7"/>
                  </a:rPr>
                  <a:t>Google</a:t>
                </a:r>
                <a:r>
                  <a:rPr lang="ja-JP" altLang="en-US" sz="1200" b="1" dirty="0">
                    <a:solidFill>
                      <a:schemeClr val="tx1"/>
                    </a:solidFill>
                    <a:latin typeface="Meiryo UI" panose="020B0604030504040204" pitchFamily="50" charset="-128"/>
                    <a:ea typeface="Meiryo UI" panose="020B0604030504040204" pitchFamily="50" charset="-128"/>
                    <a:hlinkClick r:id="rId7"/>
                  </a:rPr>
                  <a:t>　</a:t>
                </a:r>
                <a:r>
                  <a:rPr lang="en-US" altLang="ja-JP" sz="1200" b="1" dirty="0">
                    <a:solidFill>
                      <a:schemeClr val="tx1"/>
                    </a:solidFill>
                    <a:latin typeface="Meiryo UI" panose="020B0604030504040204" pitchFamily="50" charset="-128"/>
                    <a:ea typeface="Meiryo UI" panose="020B0604030504040204" pitchFamily="50" charset="-128"/>
                    <a:hlinkClick r:id="rId7"/>
                  </a:rPr>
                  <a:t>Workspace</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41" name="矢印: 上 34">
                <a:extLst>
                  <a:ext uri="{FF2B5EF4-FFF2-40B4-BE49-F238E27FC236}">
                    <a16:creationId xmlns:a16="http://schemas.microsoft.com/office/drawing/2014/main" id="{65D64D38-71DE-4425-AEA3-5CDC7159FD49}"/>
                  </a:ext>
                </a:extLst>
              </p:cNvPr>
              <p:cNvSpPr/>
              <p:nvPr/>
            </p:nvSpPr>
            <p:spPr>
              <a:xfrm>
                <a:off x="6597677" y="5783082"/>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42" name="正方形/長方形 36">
                <a:extLst>
                  <a:ext uri="{FF2B5EF4-FFF2-40B4-BE49-F238E27FC236}">
                    <a16:creationId xmlns:a16="http://schemas.microsoft.com/office/drawing/2014/main" id="{E29D36A0-53D3-450E-88B6-410103428B6D}"/>
                  </a:ext>
                </a:extLst>
              </p:cNvPr>
              <p:cNvSpPr/>
              <p:nvPr/>
            </p:nvSpPr>
            <p:spPr>
              <a:xfrm>
                <a:off x="6353238" y="3599999"/>
                <a:ext cx="1295663" cy="2142959"/>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8"/>
                  </a:rPr>
                  <a:t>Zoom</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grpSp>
        <p:sp>
          <p:nvSpPr>
            <p:cNvPr id="29" name="四角形: 角を丸くする 26">
              <a:extLst>
                <a:ext uri="{FF2B5EF4-FFF2-40B4-BE49-F238E27FC236}">
                  <a16:creationId xmlns:a16="http://schemas.microsoft.com/office/drawing/2014/main" id="{AF44D2BC-E1DF-4E97-840F-0E550815E2E1}"/>
                </a:ext>
              </a:extLst>
            </p:cNvPr>
            <p:cNvSpPr/>
            <p:nvPr/>
          </p:nvSpPr>
          <p:spPr>
            <a:xfrm>
              <a:off x="5004048" y="3848197"/>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9"/>
                </a:rPr>
                <a:t>要有効化</a:t>
              </a:r>
              <a:endParaRPr kumimoji="1" lang="ja-JP" altLang="en-US" sz="1200" dirty="0">
                <a:solidFill>
                  <a:schemeClr val="tx1"/>
                </a:solidFill>
              </a:endParaRPr>
            </a:p>
          </p:txBody>
        </p:sp>
      </p:grpSp>
      <p:sp>
        <p:nvSpPr>
          <p:cNvPr id="43" name="正方形/長方形 42">
            <a:extLst>
              <a:ext uri="{FF2B5EF4-FFF2-40B4-BE49-F238E27FC236}">
                <a16:creationId xmlns:a16="http://schemas.microsoft.com/office/drawing/2014/main" id="{9BF43D5A-9120-468B-A6AC-1CF056A319A5}"/>
              </a:ext>
            </a:extLst>
          </p:cNvPr>
          <p:cNvSpPr/>
          <p:nvPr/>
        </p:nvSpPr>
        <p:spPr>
          <a:xfrm>
            <a:off x="7409432" y="2860130"/>
            <a:ext cx="1051000" cy="14668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6905076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4596E0-4A93-4F4F-9495-EF4F8200C1EB}"/>
              </a:ext>
            </a:extLst>
          </p:cNvPr>
          <p:cNvSpPr>
            <a:spLocks noGrp="1"/>
          </p:cNvSpPr>
          <p:nvPr>
            <p:ph type="title"/>
          </p:nvPr>
        </p:nvSpPr>
        <p:spPr/>
        <p:txBody>
          <a:bodyPr/>
          <a:lstStyle/>
          <a:p>
            <a:r>
              <a:rPr kumimoji="1" lang="en-US" altLang="ja-JP" dirty="0" err="1"/>
              <a:t>Webex</a:t>
            </a:r>
            <a:endParaRPr kumimoji="1" lang="ja-JP" altLang="en-US" dirty="0"/>
          </a:p>
        </p:txBody>
      </p:sp>
      <p:sp>
        <p:nvSpPr>
          <p:cNvPr id="3" name="コンテンツ プレースホルダー 2">
            <a:extLst>
              <a:ext uri="{FF2B5EF4-FFF2-40B4-BE49-F238E27FC236}">
                <a16:creationId xmlns:a16="http://schemas.microsoft.com/office/drawing/2014/main" id="{129B1EEC-A0F4-4F09-9A1C-49D61749D1EC}"/>
              </a:ext>
            </a:extLst>
          </p:cNvPr>
          <p:cNvSpPr>
            <a:spLocks noGrp="1"/>
          </p:cNvSpPr>
          <p:nvPr>
            <p:ph idx="1"/>
          </p:nvPr>
        </p:nvSpPr>
        <p:spPr>
          <a:xfrm>
            <a:off x="457200" y="1500174"/>
            <a:ext cx="8579296" cy="4525963"/>
          </a:xfrm>
        </p:spPr>
        <p:txBody>
          <a:bodyPr>
            <a:normAutofit/>
          </a:bodyPr>
          <a:lstStyle/>
          <a:p>
            <a:r>
              <a:rPr lang="ja-JP" altLang="en-US" dirty="0"/>
              <a:t>サインイン</a:t>
            </a:r>
            <a:endParaRPr lang="en-US" altLang="ja-JP" dirty="0"/>
          </a:p>
          <a:p>
            <a:pPr lvl="1"/>
            <a:r>
              <a:rPr lang="en-US" altLang="ja-JP" dirty="0">
                <a:hlinkClick r:id="rId2"/>
              </a:rPr>
              <a:t>https://u</a:t>
            </a:r>
            <a:r>
              <a:rPr kumimoji="1" lang="en-US" altLang="ja-JP" dirty="0">
                <a:hlinkClick r:id="rId2"/>
              </a:rPr>
              <a:t>telecon.webex.com/</a:t>
            </a:r>
            <a:endParaRPr lang="en-US" altLang="ja-JP" dirty="0"/>
          </a:p>
          <a:p>
            <a:pPr lvl="1"/>
            <a:r>
              <a:rPr lang="en-US" altLang="ja-JP" dirty="0"/>
              <a:t>UTokyo Account</a:t>
            </a:r>
            <a:r>
              <a:rPr lang="ja-JP" altLang="en-US" dirty="0"/>
              <a:t>で</a:t>
            </a:r>
            <a:r>
              <a:rPr lang="en-US" altLang="ja-JP" dirty="0"/>
              <a:t>SSO</a:t>
            </a:r>
            <a:endParaRPr kumimoji="1" lang="en-US" altLang="ja-JP" dirty="0"/>
          </a:p>
          <a:p>
            <a:r>
              <a:rPr lang="ja-JP" altLang="en-US" dirty="0"/>
              <a:t>機能</a:t>
            </a:r>
            <a:endParaRPr lang="en-US" altLang="ja-JP" dirty="0"/>
          </a:p>
          <a:p>
            <a:pPr lvl="1"/>
            <a:r>
              <a:rPr lang="en-US" altLang="ja-JP" dirty="0" err="1"/>
              <a:t>Webex</a:t>
            </a:r>
            <a:r>
              <a:rPr lang="en-US" altLang="ja-JP" dirty="0"/>
              <a:t> Meeting</a:t>
            </a:r>
            <a:r>
              <a:rPr lang="ja-JP" altLang="en-US" dirty="0"/>
              <a:t>（</a:t>
            </a:r>
            <a:r>
              <a:rPr lang="en-US" altLang="ja-JP" dirty="0">
                <a:solidFill>
                  <a:schemeClr val="accent5">
                    <a:lumMod val="75000"/>
                  </a:schemeClr>
                </a:solidFill>
              </a:rPr>
              <a:t>1000</a:t>
            </a:r>
            <a:r>
              <a:rPr lang="ja-JP" altLang="en-US" dirty="0">
                <a:solidFill>
                  <a:schemeClr val="accent5">
                    <a:lumMod val="75000"/>
                  </a:schemeClr>
                </a:solidFill>
              </a:rPr>
              <a:t>人</a:t>
            </a:r>
            <a:r>
              <a:rPr lang="ja-JP" altLang="en-US" dirty="0"/>
              <a:t>まで）</a:t>
            </a:r>
            <a:r>
              <a:rPr lang="en-US" altLang="ja-JP" dirty="0">
                <a:sym typeface="Symbol" panose="05050102010706020507" pitchFamily="18" charset="2"/>
              </a:rPr>
              <a:t> </a:t>
            </a:r>
            <a:r>
              <a:rPr lang="en-US" altLang="ja-JP" dirty="0"/>
              <a:t>Zoom Meeting</a:t>
            </a:r>
          </a:p>
          <a:p>
            <a:pPr lvl="1"/>
            <a:r>
              <a:rPr kumimoji="1" lang="en-US" altLang="ja-JP" dirty="0" err="1"/>
              <a:t>Webex</a:t>
            </a:r>
            <a:r>
              <a:rPr kumimoji="1" lang="en-US" altLang="ja-JP" dirty="0"/>
              <a:t> Events</a:t>
            </a:r>
            <a:r>
              <a:rPr kumimoji="1" lang="ja-JP" altLang="en-US" dirty="0"/>
              <a:t>（</a:t>
            </a:r>
            <a:r>
              <a:rPr kumimoji="1" lang="en-US" altLang="ja-JP" dirty="0">
                <a:solidFill>
                  <a:schemeClr val="accent5">
                    <a:lumMod val="75000"/>
                  </a:schemeClr>
                </a:solidFill>
              </a:rPr>
              <a:t>1000</a:t>
            </a:r>
            <a:r>
              <a:rPr kumimoji="1" lang="ja-JP" altLang="en-US" dirty="0">
                <a:solidFill>
                  <a:schemeClr val="accent5">
                    <a:lumMod val="75000"/>
                  </a:schemeClr>
                </a:solidFill>
              </a:rPr>
              <a:t>人</a:t>
            </a:r>
            <a:r>
              <a:rPr kumimoji="1" lang="ja-JP" altLang="en-US" dirty="0"/>
              <a:t>まで）</a:t>
            </a:r>
            <a:r>
              <a:rPr lang="en-US" altLang="ja-JP" dirty="0">
                <a:sym typeface="Symbol" panose="05050102010706020507" pitchFamily="18" charset="2"/>
              </a:rPr>
              <a:t> </a:t>
            </a:r>
            <a:r>
              <a:rPr lang="en-US" altLang="ja-JP" dirty="0"/>
              <a:t>Zoom Webinar</a:t>
            </a:r>
          </a:p>
        </p:txBody>
      </p:sp>
      <p:sp>
        <p:nvSpPr>
          <p:cNvPr id="4" name="日付プレースホルダー 3">
            <a:extLst>
              <a:ext uri="{FF2B5EF4-FFF2-40B4-BE49-F238E27FC236}">
                <a16:creationId xmlns:a16="http://schemas.microsoft.com/office/drawing/2014/main" id="{AE0B5F4B-C642-4861-BB93-9948EB1BBA28}"/>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B7BBF5D2-01ED-40EB-A8F1-E43E7295C8DC}"/>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15A6444B-7C3C-4058-9802-1B6629AF391D}"/>
              </a:ext>
            </a:extLst>
          </p:cNvPr>
          <p:cNvSpPr>
            <a:spLocks noGrp="1"/>
          </p:cNvSpPr>
          <p:nvPr>
            <p:ph type="sldNum" sz="quarter" idx="12"/>
          </p:nvPr>
        </p:nvSpPr>
        <p:spPr/>
        <p:txBody>
          <a:bodyPr/>
          <a:lstStyle/>
          <a:p>
            <a:fld id="{EDF77D8D-9987-453A-9A05-EB91CA595C68}" type="slidenum">
              <a:rPr kumimoji="1" lang="ja-JP" altLang="en-US" smtClean="0"/>
              <a:pPr/>
              <a:t>41</a:t>
            </a:fld>
            <a:endParaRPr kumimoji="1" lang="ja-JP" altLang="en-US"/>
          </a:p>
        </p:txBody>
      </p:sp>
      <p:pic>
        <p:nvPicPr>
          <p:cNvPr id="13" name="図 12">
            <a:extLst>
              <a:ext uri="{FF2B5EF4-FFF2-40B4-BE49-F238E27FC236}">
                <a16:creationId xmlns:a16="http://schemas.microsoft.com/office/drawing/2014/main" id="{A16F8D9A-2032-43C7-ABFF-AD64C60AFB8C}"/>
              </a:ext>
            </a:extLst>
          </p:cNvPr>
          <p:cNvPicPr>
            <a:picLocks noChangeAspect="1"/>
          </p:cNvPicPr>
          <p:nvPr/>
        </p:nvPicPr>
        <p:blipFill>
          <a:blip r:embed="rId3"/>
          <a:stretch>
            <a:fillRect/>
          </a:stretch>
        </p:blipFill>
        <p:spPr>
          <a:xfrm>
            <a:off x="6834712" y="27527"/>
            <a:ext cx="2268942" cy="667224"/>
          </a:xfrm>
          <a:prstGeom prst="rect">
            <a:avLst/>
          </a:prstGeom>
        </p:spPr>
      </p:pic>
      <p:sp>
        <p:nvSpPr>
          <p:cNvPr id="14" name="正方形/長方形 13">
            <a:extLst>
              <a:ext uri="{FF2B5EF4-FFF2-40B4-BE49-F238E27FC236}">
                <a16:creationId xmlns:a16="http://schemas.microsoft.com/office/drawing/2014/main" id="{6965A77F-4C99-48CB-B538-F2C3D8778D7E}"/>
              </a:ext>
            </a:extLst>
          </p:cNvPr>
          <p:cNvSpPr/>
          <p:nvPr/>
        </p:nvSpPr>
        <p:spPr>
          <a:xfrm>
            <a:off x="874846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6861581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a:bodyPr>
          <a:lstStyle/>
          <a:p>
            <a:r>
              <a:rPr lang="ja-JP" altLang="en-US" dirty="0"/>
              <a:t>サインイン</a:t>
            </a:r>
            <a:r>
              <a:rPr lang="en-US" altLang="ja-JP" dirty="0"/>
              <a:t>: </a:t>
            </a:r>
            <a:r>
              <a:rPr lang="ja-JP" altLang="en-US" dirty="0"/>
              <a:t>流れ</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42</a:t>
            </a:fld>
            <a:endParaRPr kumimoji="1" lang="ja-JP" altLang="en-US"/>
          </a:p>
        </p:txBody>
      </p:sp>
      <p:grpSp>
        <p:nvGrpSpPr>
          <p:cNvPr id="39" name="グループ化 38">
            <a:extLst>
              <a:ext uri="{FF2B5EF4-FFF2-40B4-BE49-F238E27FC236}">
                <a16:creationId xmlns:a16="http://schemas.microsoft.com/office/drawing/2014/main" id="{57B8C75D-65D8-4737-A82F-5F98890D7D65}"/>
              </a:ext>
            </a:extLst>
          </p:cNvPr>
          <p:cNvGrpSpPr/>
          <p:nvPr/>
        </p:nvGrpSpPr>
        <p:grpSpPr>
          <a:xfrm>
            <a:off x="3490070" y="3168465"/>
            <a:ext cx="4898354" cy="3140854"/>
            <a:chOff x="3490070" y="3168465"/>
            <a:chExt cx="4898354" cy="3140854"/>
          </a:xfrm>
        </p:grpSpPr>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2" cstate="print"/>
            <a:stretch>
              <a:fillRect/>
            </a:stretch>
          </p:blipFill>
          <p:spPr>
            <a:xfrm>
              <a:off x="6126541" y="4267195"/>
              <a:ext cx="2261883" cy="2042124"/>
            </a:xfrm>
            <a:prstGeom prst="rect">
              <a:avLst/>
            </a:prstGeom>
          </p:spPr>
        </p:pic>
        <p:cxnSp>
          <p:nvCxnSpPr>
            <p:cNvPr id="11" name="直線矢印コネクタ 10">
              <a:extLst>
                <a:ext uri="{FF2B5EF4-FFF2-40B4-BE49-F238E27FC236}">
                  <a16:creationId xmlns:a16="http://schemas.microsoft.com/office/drawing/2014/main" id="{5F0D8726-438E-4652-8A0B-346334C91894}"/>
                </a:ext>
              </a:extLst>
            </p:cNvPr>
            <p:cNvCxnSpPr>
              <a:cxnSpLocks/>
              <a:endCxn id="9" idx="0"/>
            </p:cNvCxnSpPr>
            <p:nvPr/>
          </p:nvCxnSpPr>
          <p:spPr>
            <a:xfrm>
              <a:off x="7257482" y="3168465"/>
              <a:ext cx="1" cy="109873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21" name="正方形/長方形 20">
              <a:extLst>
                <a:ext uri="{FF2B5EF4-FFF2-40B4-BE49-F238E27FC236}">
                  <a16:creationId xmlns:a16="http://schemas.microsoft.com/office/drawing/2014/main" id="{E7221000-4681-45D1-B38F-70D5AA41FD55}"/>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stCxn id="2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3" name="グループ化 32">
            <a:extLst>
              <a:ext uri="{FF2B5EF4-FFF2-40B4-BE49-F238E27FC236}">
                <a16:creationId xmlns:a16="http://schemas.microsoft.com/office/drawing/2014/main" id="{8B620733-E05E-4A0F-9DFE-ABDF2D27EB6D}"/>
              </a:ext>
            </a:extLst>
          </p:cNvPr>
          <p:cNvGrpSpPr/>
          <p:nvPr/>
        </p:nvGrpSpPr>
        <p:grpSpPr>
          <a:xfrm>
            <a:off x="201939" y="1330723"/>
            <a:ext cx="4828478" cy="1922379"/>
            <a:chOff x="179513" y="1866643"/>
            <a:chExt cx="4828478" cy="1922379"/>
          </a:xfrm>
        </p:grpSpPr>
        <p:pic>
          <p:nvPicPr>
            <p:cNvPr id="18" name="図 17" descr="グラフィカル ユーザー インターフェイス, テキスト, アプリケーション&#10;&#10;自動的に生成された説明">
              <a:extLst>
                <a:ext uri="{FF2B5EF4-FFF2-40B4-BE49-F238E27FC236}">
                  <a16:creationId xmlns:a16="http://schemas.microsoft.com/office/drawing/2014/main" id="{32712117-DE04-4F46-B9C5-48911F3488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187" y="1882704"/>
              <a:ext cx="2239240" cy="1906318"/>
            </a:xfrm>
            <a:prstGeom prst="rect">
              <a:avLst/>
            </a:prstGeom>
          </p:spPr>
        </p:pic>
        <p:sp>
          <p:nvSpPr>
            <p:cNvPr id="30" name="テキスト ボックス 29">
              <a:extLst>
                <a:ext uri="{FF2B5EF4-FFF2-40B4-BE49-F238E27FC236}">
                  <a16:creationId xmlns:a16="http://schemas.microsoft.com/office/drawing/2014/main" id="{8ADF2270-DC5F-4E2A-B401-263938910AA9}"/>
                </a:ext>
              </a:extLst>
            </p:cNvPr>
            <p:cNvSpPr txBox="1"/>
            <p:nvPr/>
          </p:nvSpPr>
          <p:spPr>
            <a:xfrm>
              <a:off x="179513" y="2527762"/>
              <a:ext cx="4828478" cy="369332"/>
            </a:xfrm>
            <a:prstGeom prst="rect">
              <a:avLst/>
            </a:prstGeom>
            <a:noFill/>
          </p:spPr>
          <p:txBody>
            <a:bodyPr wrap="square">
              <a:spAutoFit/>
            </a:bodyPr>
            <a:lstStyle/>
            <a:p>
              <a:r>
                <a:rPr lang="en-US" altLang="ja-JP" dirty="0">
                  <a:hlinkClick r:id="rId4"/>
                </a:rPr>
                <a:t>https://u</a:t>
              </a:r>
              <a:r>
                <a:rPr kumimoji="1" lang="en-US" altLang="ja-JP" dirty="0">
                  <a:hlinkClick r:id="rId4"/>
                </a:rPr>
                <a:t>telecon.webex.com/</a:t>
              </a:r>
              <a:endParaRPr lang="ja-JP" altLang="en-US" dirty="0"/>
            </a:p>
          </p:txBody>
        </p:sp>
        <p:sp>
          <p:nvSpPr>
            <p:cNvPr id="12" name="正方形/長方形 11">
              <a:extLst>
                <a:ext uri="{FF2B5EF4-FFF2-40B4-BE49-F238E27FC236}">
                  <a16:creationId xmlns:a16="http://schemas.microsoft.com/office/drawing/2014/main" id="{8617501F-1DE2-4206-AEF3-605AFAFB51B3}"/>
                </a:ext>
              </a:extLst>
            </p:cNvPr>
            <p:cNvSpPr/>
            <p:nvPr/>
          </p:nvSpPr>
          <p:spPr>
            <a:xfrm>
              <a:off x="228826" y="1866643"/>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23" name="楕円 22">
              <a:extLst>
                <a:ext uri="{FF2B5EF4-FFF2-40B4-BE49-F238E27FC236}">
                  <a16:creationId xmlns:a16="http://schemas.microsoft.com/office/drawing/2014/main" id="{D0CDA87D-F040-4C9C-8BCA-08CB3798EF1F}"/>
                </a:ext>
              </a:extLst>
            </p:cNvPr>
            <p:cNvSpPr/>
            <p:nvPr/>
          </p:nvSpPr>
          <p:spPr>
            <a:xfrm>
              <a:off x="2013620" y="2179824"/>
              <a:ext cx="539080" cy="42595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 name="グループ化 35">
            <a:extLst>
              <a:ext uri="{FF2B5EF4-FFF2-40B4-BE49-F238E27FC236}">
                <a16:creationId xmlns:a16="http://schemas.microsoft.com/office/drawing/2014/main" id="{C299C154-DC3E-45C7-9672-CA57F680146B}"/>
              </a:ext>
            </a:extLst>
          </p:cNvPr>
          <p:cNvGrpSpPr/>
          <p:nvPr/>
        </p:nvGrpSpPr>
        <p:grpSpPr>
          <a:xfrm>
            <a:off x="2758860" y="1268760"/>
            <a:ext cx="5815657" cy="2010114"/>
            <a:chOff x="2758860" y="1268760"/>
            <a:chExt cx="5815657" cy="2010114"/>
          </a:xfrm>
        </p:grpSpPr>
        <p:pic>
          <p:nvPicPr>
            <p:cNvPr id="31" name="図 30"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ECB23499-AFA2-49C4-B135-E2379785843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73945" y="1372555"/>
              <a:ext cx="2600572" cy="1906319"/>
            </a:xfrm>
            <a:prstGeom prst="rect">
              <a:avLst/>
            </a:prstGeom>
          </p:spPr>
        </p:pic>
        <p:grpSp>
          <p:nvGrpSpPr>
            <p:cNvPr id="3" name="グループ化 2">
              <a:extLst>
                <a:ext uri="{FF2B5EF4-FFF2-40B4-BE49-F238E27FC236}">
                  <a16:creationId xmlns:a16="http://schemas.microsoft.com/office/drawing/2014/main" id="{7424C875-16A4-44B3-8782-2EBB2F38B118}"/>
                </a:ext>
              </a:extLst>
            </p:cNvPr>
            <p:cNvGrpSpPr/>
            <p:nvPr/>
          </p:nvGrpSpPr>
          <p:grpSpPr>
            <a:xfrm>
              <a:off x="2758860" y="1268760"/>
              <a:ext cx="4498622" cy="1426964"/>
              <a:chOff x="2758860" y="1268760"/>
              <a:chExt cx="4498622" cy="1426964"/>
            </a:xfrm>
          </p:grpSpPr>
          <p:cxnSp>
            <p:nvCxnSpPr>
              <p:cNvPr id="10" name="直線矢印コネクタ 9">
                <a:extLst>
                  <a:ext uri="{FF2B5EF4-FFF2-40B4-BE49-F238E27FC236}">
                    <a16:creationId xmlns:a16="http://schemas.microsoft.com/office/drawing/2014/main" id="{52861A13-4B45-4A6C-894A-10722AE7198E}"/>
                  </a:ext>
                </a:extLst>
              </p:cNvPr>
              <p:cNvCxnSpPr>
                <a:cxnSpLocks/>
              </p:cNvCxnSpPr>
              <p:nvPr/>
            </p:nvCxnSpPr>
            <p:spPr>
              <a:xfrm>
                <a:off x="2758860" y="2440649"/>
                <a:ext cx="3367681"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03F1199F-BF64-4BDA-96D0-3C327F35065C}"/>
                  </a:ext>
                </a:extLst>
              </p:cNvPr>
              <p:cNvSpPr/>
              <p:nvPr/>
            </p:nvSpPr>
            <p:spPr>
              <a:xfrm>
                <a:off x="3121010" y="1372555"/>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10</a:t>
                </a:r>
                <a:r>
                  <a:rPr lang="ja-JP" altLang="en-US" sz="1600" dirty="0">
                    <a:solidFill>
                      <a:srgbClr val="00B050"/>
                    </a:solidFill>
                  </a:rPr>
                  <a:t>桁</a:t>
                </a:r>
                <a:r>
                  <a:rPr kumimoji="1" lang="en-US" altLang="ja-JP" sz="1600" dirty="0">
                    <a:solidFill>
                      <a:srgbClr val="00B050"/>
                    </a:solidFill>
                  </a:rPr>
                  <a:t>@utac.u-tokyo.ac.jp</a:t>
                </a:r>
              </a:p>
              <a:p>
                <a:pPr algn="ctr"/>
                <a:r>
                  <a:rPr lang="ja-JP" altLang="en-US" sz="1600" dirty="0">
                    <a:solidFill>
                      <a:srgbClr val="7030A0"/>
                    </a:solidFill>
                  </a:rPr>
                  <a:t>（所属組織を明示）</a:t>
                </a:r>
                <a:endParaRPr kumimoji="1" lang="en-US" altLang="ja-JP" sz="1600" dirty="0">
                  <a:solidFill>
                    <a:srgbClr val="7030A0"/>
                  </a:solidFill>
                </a:endParaRPr>
              </a:p>
            </p:txBody>
          </p:sp>
          <p:cxnSp>
            <p:nvCxnSpPr>
              <p:cNvPr id="20" name="直線コネクタ 19">
                <a:extLst>
                  <a:ext uri="{FF2B5EF4-FFF2-40B4-BE49-F238E27FC236}">
                    <a16:creationId xmlns:a16="http://schemas.microsoft.com/office/drawing/2014/main" id="{FABDB61F-4C94-464D-A076-EDB073D9570C}"/>
                  </a:ext>
                </a:extLst>
              </p:cNvPr>
              <p:cNvCxnSpPr>
                <a:cxnSpLocks/>
                <a:stCxn id="19" idx="2"/>
              </p:cNvCxnSpPr>
              <p:nvPr/>
            </p:nvCxnSpPr>
            <p:spPr>
              <a:xfrm>
                <a:off x="4657729" y="1882704"/>
                <a:ext cx="2599753" cy="81302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D3981480-5951-4A30-B001-8DE24C58E8C6}"/>
                  </a:ext>
                </a:extLst>
              </p:cNvPr>
              <p:cNvSpPr/>
              <p:nvPr/>
            </p:nvSpPr>
            <p:spPr>
              <a:xfrm>
                <a:off x="6022991" y="1268760"/>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grpSp>
      </p:grpSp>
      <p:grpSp>
        <p:nvGrpSpPr>
          <p:cNvPr id="7" name="グループ化 6">
            <a:extLst>
              <a:ext uri="{FF2B5EF4-FFF2-40B4-BE49-F238E27FC236}">
                <a16:creationId xmlns:a16="http://schemas.microsoft.com/office/drawing/2014/main" id="{4551CD0E-7268-4B76-81F2-44D761C311E3}"/>
              </a:ext>
            </a:extLst>
          </p:cNvPr>
          <p:cNvGrpSpPr/>
          <p:nvPr/>
        </p:nvGrpSpPr>
        <p:grpSpPr>
          <a:xfrm>
            <a:off x="179513" y="4077072"/>
            <a:ext cx="5947028" cy="1944372"/>
            <a:chOff x="179513" y="4077072"/>
            <a:chExt cx="5947028" cy="1944372"/>
          </a:xfrm>
        </p:grpSpPr>
        <p:grpSp>
          <p:nvGrpSpPr>
            <p:cNvPr id="40" name="グループ化 39">
              <a:extLst>
                <a:ext uri="{FF2B5EF4-FFF2-40B4-BE49-F238E27FC236}">
                  <a16:creationId xmlns:a16="http://schemas.microsoft.com/office/drawing/2014/main" id="{1721FD6A-132D-4DE1-856F-82F7535EDEED}"/>
                </a:ext>
              </a:extLst>
            </p:cNvPr>
            <p:cNvGrpSpPr/>
            <p:nvPr/>
          </p:nvGrpSpPr>
          <p:grpSpPr>
            <a:xfrm>
              <a:off x="179513" y="4077072"/>
              <a:ext cx="5947028" cy="1907308"/>
              <a:chOff x="179513" y="4077072"/>
              <a:chExt cx="5947028" cy="1907308"/>
            </a:xfrm>
          </p:grpSpPr>
          <p:pic>
            <p:nvPicPr>
              <p:cNvPr id="38" name="図 37"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8BD2225D-CCA8-48BA-BC87-CECB1A2ADAB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6977" y="4380846"/>
                <a:ext cx="2239240" cy="1603534"/>
              </a:xfrm>
              <a:prstGeom prst="rect">
                <a:avLst/>
              </a:prstGeom>
            </p:spPr>
          </p:pic>
          <p:cxnSp>
            <p:nvCxnSpPr>
              <p:cNvPr id="16" name="直線矢印コネクタ 15">
                <a:extLst>
                  <a:ext uri="{FF2B5EF4-FFF2-40B4-BE49-F238E27FC236}">
                    <a16:creationId xmlns:a16="http://schemas.microsoft.com/office/drawing/2014/main" id="{B7982005-3475-4E37-907A-A7238FFE668E}"/>
                  </a:ext>
                </a:extLst>
              </p:cNvPr>
              <p:cNvCxnSpPr>
                <a:stCxn id="9"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nvGrpSpPr>
            <p:cNvPr id="28" name="グループ化 27">
              <a:extLst>
                <a:ext uri="{FF2B5EF4-FFF2-40B4-BE49-F238E27FC236}">
                  <a16:creationId xmlns:a16="http://schemas.microsoft.com/office/drawing/2014/main" id="{9A20E973-DE8F-4585-8FE9-35C93F4DA3B5}"/>
                </a:ext>
              </a:extLst>
            </p:cNvPr>
            <p:cNvGrpSpPr/>
            <p:nvPr/>
          </p:nvGrpSpPr>
          <p:grpSpPr>
            <a:xfrm>
              <a:off x="3743727" y="5082796"/>
              <a:ext cx="1332329" cy="938648"/>
              <a:chOff x="3743727" y="5082796"/>
              <a:chExt cx="1332329" cy="938648"/>
            </a:xfrm>
          </p:grpSpPr>
          <p:sp>
            <p:nvSpPr>
              <p:cNvPr id="29" name="テキスト ボックス 28">
                <a:extLst>
                  <a:ext uri="{FF2B5EF4-FFF2-40B4-BE49-F238E27FC236}">
                    <a16:creationId xmlns:a16="http://schemas.microsoft.com/office/drawing/2014/main" id="{ABF2959B-D601-4CBF-9D85-C2F5749453B9}"/>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32" name="図 31" descr="ノートパソコン, コンピュータ が含まれている画像&#10;&#10;自動的に生成された説明">
                <a:extLst>
                  <a:ext uri="{FF2B5EF4-FFF2-40B4-BE49-F238E27FC236}">
                    <a16:creationId xmlns:a16="http://schemas.microsoft.com/office/drawing/2014/main" id="{361939F3-492D-4E2E-A0B5-BC9D3E876FE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239716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901764-EA19-425F-AA42-42A4B98335B9}"/>
              </a:ext>
            </a:extLst>
          </p:cNvPr>
          <p:cNvSpPr>
            <a:spLocks noGrp="1"/>
          </p:cNvSpPr>
          <p:nvPr>
            <p:ph type="title"/>
          </p:nvPr>
        </p:nvSpPr>
        <p:spPr/>
        <p:txBody>
          <a:bodyPr/>
          <a:lstStyle/>
          <a:p>
            <a:r>
              <a:rPr kumimoji="1" lang="en-US" altLang="ja-JP" dirty="0"/>
              <a:t>Web</a:t>
            </a:r>
            <a:r>
              <a:rPr kumimoji="1" lang="ja-JP" altLang="en-US" dirty="0"/>
              <a:t>会議比較</a:t>
            </a:r>
          </a:p>
        </p:txBody>
      </p:sp>
      <p:sp>
        <p:nvSpPr>
          <p:cNvPr id="4" name="日付プレースホルダー 3">
            <a:extLst>
              <a:ext uri="{FF2B5EF4-FFF2-40B4-BE49-F238E27FC236}">
                <a16:creationId xmlns:a16="http://schemas.microsoft.com/office/drawing/2014/main" id="{440B48D0-57D6-4428-A9F5-B74FBE12BE93}"/>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3C3EFCDA-C409-4467-AAEF-9E826C98E797}"/>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14934887-D5F2-4C4A-9EC6-EA4C99EF7BDE}"/>
              </a:ext>
            </a:extLst>
          </p:cNvPr>
          <p:cNvSpPr>
            <a:spLocks noGrp="1"/>
          </p:cNvSpPr>
          <p:nvPr>
            <p:ph type="sldNum" sz="quarter" idx="12"/>
          </p:nvPr>
        </p:nvSpPr>
        <p:spPr/>
        <p:txBody>
          <a:bodyPr/>
          <a:lstStyle/>
          <a:p>
            <a:fld id="{EDF77D8D-9987-453A-9A05-EB91CA595C68}" type="slidenum">
              <a:rPr kumimoji="1" lang="ja-JP" altLang="en-US" smtClean="0"/>
              <a:pPr/>
              <a:t>43</a:t>
            </a:fld>
            <a:endParaRPr kumimoji="1" lang="ja-JP" altLang="en-US"/>
          </a:p>
        </p:txBody>
      </p:sp>
      <p:sp>
        <p:nvSpPr>
          <p:cNvPr id="3" name="テキスト プレースホルダー 2">
            <a:extLst>
              <a:ext uri="{FF2B5EF4-FFF2-40B4-BE49-F238E27FC236}">
                <a16:creationId xmlns:a16="http://schemas.microsoft.com/office/drawing/2014/main" id="{44ADEF1B-3A5D-45B5-8CB3-B852AF6D2B3C}"/>
              </a:ext>
            </a:extLst>
          </p:cNvPr>
          <p:cNvSpPr>
            <a:spLocks noGrp="1"/>
          </p:cNvSpPr>
          <p:nvPr>
            <p:ph type="body" idx="4294967295"/>
          </p:nvPr>
        </p:nvSpPr>
        <p:spPr>
          <a:xfrm>
            <a:off x="457200" y="1844824"/>
            <a:ext cx="8507288" cy="4737138"/>
          </a:xfrm>
        </p:spPr>
        <p:txBody>
          <a:bodyPr>
            <a:normAutofit fontScale="92500" lnSpcReduction="10000"/>
          </a:bodyPr>
          <a:lstStyle/>
          <a:p>
            <a:endParaRPr kumimoji="1" lang="en-US" altLang="ja-JP" dirty="0"/>
          </a:p>
          <a:p>
            <a:endParaRPr kumimoji="1" lang="en-US" altLang="ja-JP" dirty="0"/>
          </a:p>
          <a:p>
            <a:endParaRPr kumimoji="1" lang="en-US" altLang="ja-JP" dirty="0"/>
          </a:p>
          <a:p>
            <a:endParaRPr kumimoji="1" lang="en-US" altLang="ja-JP" dirty="0"/>
          </a:p>
          <a:p>
            <a:pPr marL="0" indent="0">
              <a:buNone/>
            </a:pPr>
            <a:endParaRPr kumimoji="1" lang="en-US" altLang="ja-JP" dirty="0"/>
          </a:p>
          <a:p>
            <a:endParaRPr kumimoji="1" lang="en-US" altLang="ja-JP" dirty="0"/>
          </a:p>
          <a:p>
            <a:pPr marL="0" indent="0">
              <a:buNone/>
            </a:pPr>
            <a:endParaRPr kumimoji="1" lang="en-US" altLang="ja-JP" dirty="0"/>
          </a:p>
          <a:p>
            <a:r>
              <a:rPr lang="en-US" altLang="ja-JP" dirty="0">
                <a:solidFill>
                  <a:srgbClr val="00B050"/>
                </a:solidFill>
              </a:rPr>
              <a:t>(*) </a:t>
            </a:r>
            <a:r>
              <a:rPr lang="ja-JP" altLang="en-US" dirty="0"/>
              <a:t>こちらの</a:t>
            </a:r>
            <a:r>
              <a:rPr lang="ja-JP" altLang="en-US" dirty="0">
                <a:hlinkClick r:id="rId2"/>
              </a:rPr>
              <a:t>フォーム</a:t>
            </a:r>
            <a:r>
              <a:rPr lang="ja-JP" altLang="en-US" dirty="0"/>
              <a:t>でウェビナー・大規模会議申請</a:t>
            </a:r>
            <a:endParaRPr lang="en-US" altLang="ja-JP" dirty="0"/>
          </a:p>
        </p:txBody>
      </p:sp>
      <p:graphicFrame>
        <p:nvGraphicFramePr>
          <p:cNvPr id="7" name="表 7">
            <a:extLst>
              <a:ext uri="{FF2B5EF4-FFF2-40B4-BE49-F238E27FC236}">
                <a16:creationId xmlns:a16="http://schemas.microsoft.com/office/drawing/2014/main" id="{39A5C4A1-60C5-4CDD-A9D4-CEE05B18E219}"/>
              </a:ext>
            </a:extLst>
          </p:cNvPr>
          <p:cNvGraphicFramePr>
            <a:graphicFrameLocks noGrp="1"/>
          </p:cNvGraphicFramePr>
          <p:nvPr>
            <p:ph idx="1"/>
            <p:extLst>
              <p:ext uri="{D42A27DB-BD31-4B8C-83A1-F6EECF244321}">
                <p14:modId xmlns:p14="http://schemas.microsoft.com/office/powerpoint/2010/main" val="1022847173"/>
              </p:ext>
            </p:extLst>
          </p:nvPr>
        </p:nvGraphicFramePr>
        <p:xfrm>
          <a:off x="447640" y="1416398"/>
          <a:ext cx="8126494" cy="3734760"/>
        </p:xfrm>
        <a:graphic>
          <a:graphicData uri="http://schemas.openxmlformats.org/drawingml/2006/table">
            <a:tbl>
              <a:tblPr firstRow="1" bandRow="1">
                <a:tableStyleId>{5C22544A-7EE6-4342-B048-85BDC9FD1C3A}</a:tableStyleId>
              </a:tblPr>
              <a:tblGrid>
                <a:gridCol w="2653549">
                  <a:extLst>
                    <a:ext uri="{9D8B030D-6E8A-4147-A177-3AD203B41FA5}">
                      <a16:colId xmlns:a16="http://schemas.microsoft.com/office/drawing/2014/main" val="2166208166"/>
                    </a:ext>
                  </a:extLst>
                </a:gridCol>
                <a:gridCol w="1575545">
                  <a:extLst>
                    <a:ext uri="{9D8B030D-6E8A-4147-A177-3AD203B41FA5}">
                      <a16:colId xmlns:a16="http://schemas.microsoft.com/office/drawing/2014/main" val="612358156"/>
                    </a:ext>
                  </a:extLst>
                </a:gridCol>
                <a:gridCol w="1243851">
                  <a:extLst>
                    <a:ext uri="{9D8B030D-6E8A-4147-A177-3AD203B41FA5}">
                      <a16:colId xmlns:a16="http://schemas.microsoft.com/office/drawing/2014/main" val="2619180082"/>
                    </a:ext>
                  </a:extLst>
                </a:gridCol>
                <a:gridCol w="1409698">
                  <a:extLst>
                    <a:ext uri="{9D8B030D-6E8A-4147-A177-3AD203B41FA5}">
                      <a16:colId xmlns:a16="http://schemas.microsoft.com/office/drawing/2014/main" val="874047997"/>
                    </a:ext>
                  </a:extLst>
                </a:gridCol>
                <a:gridCol w="1243851">
                  <a:extLst>
                    <a:ext uri="{9D8B030D-6E8A-4147-A177-3AD203B41FA5}">
                      <a16:colId xmlns:a16="http://schemas.microsoft.com/office/drawing/2014/main" val="3739433948"/>
                    </a:ext>
                  </a:extLst>
                </a:gridCol>
              </a:tblGrid>
              <a:tr h="427054">
                <a:tc>
                  <a:txBody>
                    <a:bodyPr/>
                    <a:lstStyle/>
                    <a:p>
                      <a:endParaRPr kumimoji="1" lang="ja-JP" altLang="en-US" sz="2100" dirty="0"/>
                    </a:p>
                  </a:txBody>
                  <a:tcPr marL="105301" marR="105301" marT="52651" marB="52651"/>
                </a:tc>
                <a:tc>
                  <a:txBody>
                    <a:bodyPr/>
                    <a:lstStyle/>
                    <a:p>
                      <a:r>
                        <a:rPr kumimoji="1" lang="en-US" altLang="ja-JP" sz="2100" dirty="0"/>
                        <a:t>Zoom</a:t>
                      </a:r>
                      <a:endParaRPr kumimoji="1" lang="ja-JP" altLang="en-US" sz="2100" dirty="0"/>
                    </a:p>
                  </a:txBody>
                  <a:tcPr marL="105301" marR="105301" marT="52651" marB="52651"/>
                </a:tc>
                <a:tc>
                  <a:txBody>
                    <a:bodyPr/>
                    <a:lstStyle/>
                    <a:p>
                      <a:r>
                        <a:rPr kumimoji="1" lang="en-US" altLang="ja-JP" sz="2100" dirty="0" err="1"/>
                        <a:t>Webex</a:t>
                      </a:r>
                      <a:endParaRPr kumimoji="1" lang="ja-JP" altLang="en-US" sz="2100" dirty="0"/>
                    </a:p>
                  </a:txBody>
                  <a:tcPr marL="105301" marR="105301" marT="52651" marB="52651"/>
                </a:tc>
                <a:tc>
                  <a:txBody>
                    <a:bodyPr/>
                    <a:lstStyle/>
                    <a:p>
                      <a:r>
                        <a:rPr kumimoji="1" lang="en-US" altLang="ja-JP" sz="2100" dirty="0"/>
                        <a:t>Meet</a:t>
                      </a:r>
                      <a:endParaRPr kumimoji="1" lang="ja-JP" altLang="en-US" sz="2100" dirty="0"/>
                    </a:p>
                  </a:txBody>
                  <a:tcPr marL="105301" marR="105301" marT="52651" marB="52651"/>
                </a:tc>
                <a:tc>
                  <a:txBody>
                    <a:bodyPr/>
                    <a:lstStyle/>
                    <a:p>
                      <a:r>
                        <a:rPr kumimoji="1" lang="en-US" altLang="ja-JP" sz="2100" dirty="0"/>
                        <a:t>Teams</a:t>
                      </a:r>
                      <a:endParaRPr kumimoji="1" lang="ja-JP" altLang="en-US" sz="2100" dirty="0"/>
                    </a:p>
                  </a:txBody>
                  <a:tcPr marL="105301" marR="105301" marT="52651" marB="52651"/>
                </a:tc>
                <a:extLst>
                  <a:ext uri="{0D108BD9-81ED-4DB2-BD59-A6C34878D82A}">
                    <a16:rowId xmlns:a16="http://schemas.microsoft.com/office/drawing/2014/main" val="3449228270"/>
                  </a:ext>
                </a:extLst>
              </a:tr>
              <a:tr h="427054">
                <a:tc>
                  <a:txBody>
                    <a:bodyPr/>
                    <a:lstStyle/>
                    <a:p>
                      <a:r>
                        <a:rPr kumimoji="1" lang="ja-JP" altLang="en-US" sz="2100" dirty="0"/>
                        <a:t>デフォルト収容人数</a:t>
                      </a:r>
                    </a:p>
                  </a:txBody>
                  <a:tcPr marL="105301" marR="105301" marT="52651" marB="52651"/>
                </a:tc>
                <a:tc>
                  <a:txBody>
                    <a:bodyPr/>
                    <a:lstStyle/>
                    <a:p>
                      <a:pPr algn="ctr"/>
                      <a:r>
                        <a:rPr kumimoji="1" lang="en-US" altLang="ja-JP" sz="2100" dirty="0"/>
                        <a:t>300</a:t>
                      </a:r>
                      <a:r>
                        <a:rPr kumimoji="1" lang="ja-JP" altLang="en-US" sz="2100" dirty="0"/>
                        <a:t> </a:t>
                      </a:r>
                      <a:r>
                        <a:rPr kumimoji="1" lang="en-US" altLang="ja-JP" sz="2100" dirty="0">
                          <a:solidFill>
                            <a:srgbClr val="00B050"/>
                          </a:solidFill>
                        </a:rPr>
                        <a:t>(*)</a:t>
                      </a:r>
                      <a:endParaRPr kumimoji="1" lang="ja-JP" altLang="en-US" sz="2100" dirty="0">
                        <a:solidFill>
                          <a:srgbClr val="00B050"/>
                        </a:solidFill>
                      </a:endParaRPr>
                    </a:p>
                  </a:txBody>
                  <a:tcPr marL="105301" marR="105301" marT="52651" marB="52651"/>
                </a:tc>
                <a:tc>
                  <a:txBody>
                    <a:bodyPr/>
                    <a:lstStyle/>
                    <a:p>
                      <a:pPr algn="ctr"/>
                      <a:r>
                        <a:rPr kumimoji="1" lang="en-US" altLang="ja-JP" sz="2100" dirty="0"/>
                        <a:t>1000</a:t>
                      </a:r>
                      <a:endParaRPr kumimoji="1" lang="ja-JP" altLang="en-US" sz="2100" dirty="0"/>
                    </a:p>
                  </a:txBody>
                  <a:tcPr marL="105301" marR="105301" marT="52651" marB="52651"/>
                </a:tc>
                <a:tc>
                  <a:txBody>
                    <a:bodyPr/>
                    <a:lstStyle/>
                    <a:p>
                      <a:pPr algn="ctr"/>
                      <a:r>
                        <a:rPr kumimoji="1" lang="en-US" altLang="ja-JP" sz="2100" dirty="0"/>
                        <a:t>100</a:t>
                      </a:r>
                      <a:endParaRPr kumimoji="1" lang="ja-JP" altLang="en-US" sz="2100" dirty="0"/>
                    </a:p>
                  </a:txBody>
                  <a:tcPr marL="105301" marR="105301" marT="52651" marB="52651"/>
                </a:tc>
                <a:tc>
                  <a:txBody>
                    <a:bodyPr/>
                    <a:lstStyle/>
                    <a:p>
                      <a:pPr algn="ctr"/>
                      <a:r>
                        <a:rPr kumimoji="1" lang="en-US" altLang="ja-JP" sz="2100" dirty="0"/>
                        <a:t>300</a:t>
                      </a:r>
                      <a:endParaRPr kumimoji="1" lang="ja-JP" altLang="en-US" sz="2100" dirty="0"/>
                    </a:p>
                  </a:txBody>
                  <a:tcPr marL="105301" marR="105301" marT="52651" marB="52651"/>
                </a:tc>
                <a:extLst>
                  <a:ext uri="{0D108BD9-81ED-4DB2-BD59-A6C34878D82A}">
                    <a16:rowId xmlns:a16="http://schemas.microsoft.com/office/drawing/2014/main" val="3454901832"/>
                  </a:ext>
                </a:extLst>
              </a:tr>
              <a:tr h="737107">
                <a:tc>
                  <a:txBody>
                    <a:bodyPr/>
                    <a:lstStyle/>
                    <a:p>
                      <a:r>
                        <a:rPr kumimoji="1" lang="ja-JP" altLang="en-US" sz="2100" dirty="0"/>
                        <a:t>国境問題</a:t>
                      </a:r>
                    </a:p>
                  </a:txBody>
                  <a:tcPr marL="105301" marR="105301" marT="52651" marB="52651"/>
                </a:tc>
                <a:tc>
                  <a:txBody>
                    <a:bodyPr/>
                    <a:lstStyle/>
                    <a:p>
                      <a:r>
                        <a:rPr kumimoji="1" lang="ja-JP" altLang="en-US" sz="2100" dirty="0"/>
                        <a:t>中国でアプリ提供停止</a:t>
                      </a:r>
                    </a:p>
                  </a:txBody>
                  <a:tcPr marL="105301" marR="105301" marT="52651" marB="52651"/>
                </a:tc>
                <a:tc>
                  <a:txBody>
                    <a:bodyPr/>
                    <a:lstStyle/>
                    <a:p>
                      <a:endParaRPr kumimoji="1" lang="ja-JP" altLang="en-US" sz="2100" dirty="0"/>
                    </a:p>
                  </a:txBody>
                  <a:tcPr marL="105301" marR="105301" marT="52651" marB="52651"/>
                </a:tc>
                <a:tc>
                  <a:txBody>
                    <a:bodyPr/>
                    <a:lstStyle/>
                    <a:p>
                      <a:r>
                        <a:rPr kumimoji="1" lang="ja-JP" altLang="en-US" sz="2100" dirty="0"/>
                        <a:t>中国から使えない</a:t>
                      </a:r>
                    </a:p>
                  </a:txBody>
                  <a:tcPr marL="105301" marR="105301" marT="52651" marB="52651"/>
                </a:tc>
                <a:tc>
                  <a:txBody>
                    <a:bodyPr/>
                    <a:lstStyle/>
                    <a:p>
                      <a:endParaRPr kumimoji="1" lang="ja-JP" altLang="en-US" sz="2100" dirty="0"/>
                    </a:p>
                  </a:txBody>
                  <a:tcPr marL="105301" marR="105301" marT="52651" marB="52651"/>
                </a:tc>
                <a:extLst>
                  <a:ext uri="{0D108BD9-81ED-4DB2-BD59-A6C34878D82A}">
                    <a16:rowId xmlns:a16="http://schemas.microsoft.com/office/drawing/2014/main" val="2454443427"/>
                  </a:ext>
                </a:extLst>
              </a:tr>
              <a:tr h="427054">
                <a:tc>
                  <a:txBody>
                    <a:bodyPr/>
                    <a:lstStyle/>
                    <a:p>
                      <a:r>
                        <a:rPr kumimoji="1" lang="en-US" altLang="ja-JP" sz="2100" dirty="0"/>
                        <a:t>E2E </a:t>
                      </a:r>
                      <a:r>
                        <a:rPr kumimoji="1" lang="ja-JP" altLang="en-US" sz="2100" dirty="0"/>
                        <a:t>暗号化</a:t>
                      </a:r>
                    </a:p>
                  </a:txBody>
                  <a:tcPr marL="105301" marR="105301" marT="52651" marB="5265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100" dirty="0">
                          <a:solidFill>
                            <a:srgbClr val="00B050"/>
                          </a:solidFill>
                          <a:hlinkClick r:id="rId3"/>
                        </a:rPr>
                        <a:t>〇</a:t>
                      </a:r>
                      <a:endParaRPr kumimoji="1" lang="ja-JP" altLang="en-US" sz="2100" dirty="0">
                        <a:solidFill>
                          <a:srgbClr val="00B050"/>
                        </a:solidFill>
                      </a:endParaRPr>
                    </a:p>
                  </a:txBody>
                  <a:tcPr marL="105301" marR="105301" marT="52651" marB="52651"/>
                </a:tc>
                <a:tc>
                  <a:txBody>
                    <a:bodyPr/>
                    <a:lstStyle/>
                    <a:p>
                      <a:pPr algn="ctr"/>
                      <a:r>
                        <a:rPr kumimoji="1" lang="ja-JP" altLang="en-US" sz="2100" dirty="0"/>
                        <a:t>〇</a:t>
                      </a:r>
                    </a:p>
                  </a:txBody>
                  <a:tcPr marL="105301" marR="105301" marT="52651" marB="52651"/>
                </a:tc>
                <a:tc>
                  <a:txBody>
                    <a:bodyPr/>
                    <a:lstStyle/>
                    <a:p>
                      <a:pPr algn="ctr"/>
                      <a:endParaRPr kumimoji="1" lang="ja-JP" altLang="en-US" sz="2100" dirty="0"/>
                    </a:p>
                  </a:txBody>
                  <a:tcPr marL="105301" marR="105301" marT="52651" marB="52651"/>
                </a:tc>
                <a:tc>
                  <a:txBody>
                    <a:bodyPr/>
                    <a:lstStyle/>
                    <a:p>
                      <a:pPr algn="ctr"/>
                      <a:endParaRPr kumimoji="1" lang="ja-JP" altLang="en-US" sz="2100" dirty="0"/>
                    </a:p>
                  </a:txBody>
                  <a:tcPr marL="105301" marR="105301" marT="52651" marB="52651"/>
                </a:tc>
                <a:extLst>
                  <a:ext uri="{0D108BD9-81ED-4DB2-BD59-A6C34878D82A}">
                    <a16:rowId xmlns:a16="http://schemas.microsoft.com/office/drawing/2014/main" val="3049483235"/>
                  </a:ext>
                </a:extLst>
              </a:tr>
              <a:tr h="427054">
                <a:tc>
                  <a:txBody>
                    <a:bodyPr/>
                    <a:lstStyle/>
                    <a:p>
                      <a:r>
                        <a:rPr kumimoji="1" lang="ja-JP" altLang="en-US" sz="2100" dirty="0"/>
                        <a:t>同時に複数参加</a:t>
                      </a:r>
                    </a:p>
                  </a:txBody>
                  <a:tcPr marL="105301" marR="105301" marT="52651" marB="52651"/>
                </a:tc>
                <a:tc>
                  <a:txBody>
                    <a:bodyPr/>
                    <a:lstStyle/>
                    <a:p>
                      <a:pPr algn="ctr"/>
                      <a:r>
                        <a:rPr kumimoji="1" lang="ja-JP" altLang="en-US" sz="2100" dirty="0">
                          <a:hlinkClick r:id="rId4"/>
                        </a:rPr>
                        <a:t>〇</a:t>
                      </a:r>
                      <a:endParaRPr kumimoji="1" lang="ja-JP" altLang="en-US" sz="2100" dirty="0">
                        <a:solidFill>
                          <a:srgbClr val="00B050"/>
                        </a:solidFill>
                      </a:endParaRPr>
                    </a:p>
                  </a:txBody>
                  <a:tcPr marL="105301" marR="105301" marT="52651" marB="52651"/>
                </a:tc>
                <a:tc>
                  <a:txBody>
                    <a:bodyPr/>
                    <a:lstStyle/>
                    <a:p>
                      <a:pPr algn="ctr"/>
                      <a:r>
                        <a:rPr kumimoji="1" lang="ja-JP" altLang="en-US" sz="2100" dirty="0"/>
                        <a:t>〇</a:t>
                      </a:r>
                    </a:p>
                  </a:txBody>
                  <a:tcPr marL="105301" marR="105301" marT="52651" marB="52651"/>
                </a:tc>
                <a:tc>
                  <a:txBody>
                    <a:bodyPr/>
                    <a:lstStyle/>
                    <a:p>
                      <a:pPr algn="ctr"/>
                      <a:r>
                        <a:rPr kumimoji="1" lang="ja-JP" altLang="en-US" sz="2100" dirty="0"/>
                        <a:t>〇</a:t>
                      </a:r>
                    </a:p>
                  </a:txBody>
                  <a:tcPr marL="105301" marR="105301" marT="52651" marB="52651"/>
                </a:tc>
                <a:tc>
                  <a:txBody>
                    <a:bodyPr/>
                    <a:lstStyle/>
                    <a:p>
                      <a:pPr algn="ctr"/>
                      <a:r>
                        <a:rPr kumimoji="1" lang="ja-JP" altLang="en-US" sz="2100" dirty="0"/>
                        <a:t>〇</a:t>
                      </a:r>
                    </a:p>
                  </a:txBody>
                  <a:tcPr marL="105301" marR="105301" marT="52651" marB="52651"/>
                </a:tc>
                <a:extLst>
                  <a:ext uri="{0D108BD9-81ED-4DB2-BD59-A6C34878D82A}">
                    <a16:rowId xmlns:a16="http://schemas.microsoft.com/office/drawing/2014/main" val="2008865874"/>
                  </a:ext>
                </a:extLst>
              </a:tr>
              <a:tr h="427054">
                <a:tc>
                  <a:txBody>
                    <a:bodyPr/>
                    <a:lstStyle/>
                    <a:p>
                      <a:r>
                        <a:rPr kumimoji="1" lang="ja-JP" altLang="en-US" sz="2100" dirty="0"/>
                        <a:t>待機室</a:t>
                      </a:r>
                    </a:p>
                  </a:txBody>
                  <a:tcPr marL="105301" marR="105301" marT="52651" marB="52651"/>
                </a:tc>
                <a:tc>
                  <a:txBody>
                    <a:bodyPr/>
                    <a:lstStyle/>
                    <a:p>
                      <a:pPr algn="ctr"/>
                      <a:r>
                        <a:rPr kumimoji="1" lang="ja-JP" altLang="en-US" sz="2100" dirty="0"/>
                        <a:t>〇</a:t>
                      </a:r>
                    </a:p>
                  </a:txBody>
                  <a:tcPr marL="105301" marR="105301" marT="52651" marB="52651"/>
                </a:tc>
                <a:tc>
                  <a:txBody>
                    <a:bodyPr/>
                    <a:lstStyle/>
                    <a:p>
                      <a:pPr algn="ctr"/>
                      <a:endParaRPr kumimoji="1" lang="ja-JP" altLang="en-US" sz="2100" dirty="0"/>
                    </a:p>
                  </a:txBody>
                  <a:tcPr marL="105301" marR="105301" marT="52651" marB="52651"/>
                </a:tc>
                <a:tc>
                  <a:txBody>
                    <a:bodyPr/>
                    <a:lstStyle/>
                    <a:p>
                      <a:pPr algn="ctr"/>
                      <a:endParaRPr kumimoji="1" lang="ja-JP" altLang="en-US" sz="2100" dirty="0"/>
                    </a:p>
                  </a:txBody>
                  <a:tcPr marL="105301" marR="105301" marT="52651" marB="52651"/>
                </a:tc>
                <a:tc>
                  <a:txBody>
                    <a:bodyPr/>
                    <a:lstStyle/>
                    <a:p>
                      <a:pPr algn="ctr"/>
                      <a:r>
                        <a:rPr kumimoji="1" lang="ja-JP" altLang="en-US" sz="2100" dirty="0"/>
                        <a:t>〇</a:t>
                      </a:r>
                    </a:p>
                  </a:txBody>
                  <a:tcPr marL="105301" marR="105301" marT="52651" marB="52651"/>
                </a:tc>
                <a:extLst>
                  <a:ext uri="{0D108BD9-81ED-4DB2-BD59-A6C34878D82A}">
                    <a16:rowId xmlns:a16="http://schemas.microsoft.com/office/drawing/2014/main" val="547611393"/>
                  </a:ext>
                </a:extLst>
              </a:tr>
              <a:tr h="427054">
                <a:tc>
                  <a:txBody>
                    <a:bodyPr/>
                    <a:lstStyle/>
                    <a:p>
                      <a:r>
                        <a:rPr kumimoji="1" lang="ja-JP" altLang="en-US" sz="2100" dirty="0"/>
                        <a:t>手上げ</a:t>
                      </a:r>
                    </a:p>
                  </a:txBody>
                  <a:tcPr marL="105301" marR="105301" marT="52651" marB="52651"/>
                </a:tc>
                <a:tc>
                  <a:txBody>
                    <a:bodyPr/>
                    <a:lstStyle/>
                    <a:p>
                      <a:pPr algn="ctr"/>
                      <a:r>
                        <a:rPr kumimoji="1" lang="ja-JP" altLang="en-US" sz="2100" dirty="0"/>
                        <a:t>〇</a:t>
                      </a:r>
                    </a:p>
                  </a:txBody>
                  <a:tcPr marL="105301" marR="105301" marT="52651" marB="52651"/>
                </a:tc>
                <a:tc>
                  <a:txBody>
                    <a:bodyPr/>
                    <a:lstStyle/>
                    <a:p>
                      <a:pPr algn="ctr"/>
                      <a:r>
                        <a:rPr kumimoji="1" lang="ja-JP" altLang="en-US" sz="2100" dirty="0"/>
                        <a:t>〇</a:t>
                      </a:r>
                    </a:p>
                  </a:txBody>
                  <a:tcPr marL="105301" marR="105301" marT="52651" marB="52651"/>
                </a:tc>
                <a:tc>
                  <a:txBody>
                    <a:bodyPr/>
                    <a:lstStyle/>
                    <a:p>
                      <a:pPr algn="ctr"/>
                      <a:r>
                        <a:rPr kumimoji="1" lang="ja-JP" altLang="en-US" sz="2100" dirty="0"/>
                        <a:t>〇</a:t>
                      </a:r>
                    </a:p>
                  </a:txBody>
                  <a:tcPr marL="105301" marR="105301" marT="52651" marB="52651"/>
                </a:tc>
                <a:tc>
                  <a:txBody>
                    <a:bodyPr/>
                    <a:lstStyle/>
                    <a:p>
                      <a:pPr algn="ctr"/>
                      <a:r>
                        <a:rPr kumimoji="1" lang="ja-JP" altLang="en-US" sz="2100" dirty="0"/>
                        <a:t>〇</a:t>
                      </a:r>
                    </a:p>
                  </a:txBody>
                  <a:tcPr marL="105301" marR="105301" marT="52651" marB="52651"/>
                </a:tc>
                <a:extLst>
                  <a:ext uri="{0D108BD9-81ED-4DB2-BD59-A6C34878D82A}">
                    <a16:rowId xmlns:a16="http://schemas.microsoft.com/office/drawing/2014/main" val="1593239911"/>
                  </a:ext>
                </a:extLst>
              </a:tr>
              <a:tr h="427054">
                <a:tc>
                  <a:txBody>
                    <a:bodyPr/>
                    <a:lstStyle/>
                    <a:p>
                      <a:r>
                        <a:rPr kumimoji="1" lang="ja-JP" altLang="en-US" sz="2100" dirty="0"/>
                        <a:t>投票</a:t>
                      </a:r>
                    </a:p>
                  </a:txBody>
                  <a:tcPr marL="105301" marR="105301" marT="52651" marB="52651"/>
                </a:tc>
                <a:tc>
                  <a:txBody>
                    <a:bodyPr/>
                    <a:lstStyle/>
                    <a:p>
                      <a:pPr algn="ctr"/>
                      <a:r>
                        <a:rPr kumimoji="1" lang="ja-JP" altLang="en-US" sz="2100" dirty="0"/>
                        <a:t>〇</a:t>
                      </a:r>
                    </a:p>
                  </a:txBody>
                  <a:tcPr marL="105301" marR="105301" marT="52651" marB="52651"/>
                </a:tc>
                <a:tc>
                  <a:txBody>
                    <a:bodyPr/>
                    <a:lstStyle/>
                    <a:p>
                      <a:pPr algn="ctr"/>
                      <a:r>
                        <a:rPr kumimoji="1" lang="ja-JP" altLang="en-US" sz="2100" dirty="0"/>
                        <a:t>？</a:t>
                      </a:r>
                    </a:p>
                  </a:txBody>
                  <a:tcPr marL="105301" marR="105301" marT="52651" marB="52651"/>
                </a:tc>
                <a:tc>
                  <a:txBody>
                    <a:bodyPr/>
                    <a:lstStyle/>
                    <a:p>
                      <a:pPr algn="ctr"/>
                      <a:endParaRPr kumimoji="1" lang="ja-JP" altLang="en-US" sz="2100" dirty="0"/>
                    </a:p>
                  </a:txBody>
                  <a:tcPr marL="105301" marR="105301" marT="52651" marB="52651"/>
                </a:tc>
                <a:tc>
                  <a:txBody>
                    <a:bodyPr/>
                    <a:lstStyle/>
                    <a:p>
                      <a:pPr algn="ctr"/>
                      <a:endParaRPr kumimoji="1" lang="ja-JP" altLang="en-US" sz="2100" dirty="0"/>
                    </a:p>
                  </a:txBody>
                  <a:tcPr marL="105301" marR="105301" marT="52651" marB="52651"/>
                </a:tc>
                <a:extLst>
                  <a:ext uri="{0D108BD9-81ED-4DB2-BD59-A6C34878D82A}">
                    <a16:rowId xmlns:a16="http://schemas.microsoft.com/office/drawing/2014/main" val="2149888442"/>
                  </a:ext>
                </a:extLst>
              </a:tr>
            </a:tbl>
          </a:graphicData>
        </a:graphic>
      </p:graphicFrame>
    </p:spTree>
    <p:extLst>
      <p:ext uri="{BB962C8B-B14F-4D97-AF65-F5344CB8AC3E}">
        <p14:creationId xmlns:p14="http://schemas.microsoft.com/office/powerpoint/2010/main" val="14500404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F9A33F-140E-4BEE-96DD-041E1BE126C2}"/>
              </a:ext>
            </a:extLst>
          </p:cNvPr>
          <p:cNvSpPr>
            <a:spLocks noGrp="1"/>
          </p:cNvSpPr>
          <p:nvPr>
            <p:ph type="title"/>
          </p:nvPr>
        </p:nvSpPr>
        <p:spPr/>
        <p:txBody>
          <a:bodyPr/>
          <a:lstStyle/>
          <a:p>
            <a:r>
              <a:rPr lang="en-US" altLang="ja-JP" dirty="0"/>
              <a:t>s</a:t>
            </a:r>
            <a:r>
              <a:rPr kumimoji="1" lang="en-US" altLang="ja-JP" dirty="0"/>
              <a:t>li.do</a:t>
            </a:r>
            <a:endParaRPr kumimoji="1" lang="ja-JP" altLang="en-US" dirty="0"/>
          </a:p>
        </p:txBody>
      </p:sp>
      <p:sp>
        <p:nvSpPr>
          <p:cNvPr id="3" name="コンテンツ プレースホルダー 2">
            <a:extLst>
              <a:ext uri="{FF2B5EF4-FFF2-40B4-BE49-F238E27FC236}">
                <a16:creationId xmlns:a16="http://schemas.microsoft.com/office/drawing/2014/main" id="{61CC24CF-E82D-437C-9EAB-424F7F8B9580}"/>
              </a:ext>
            </a:extLst>
          </p:cNvPr>
          <p:cNvSpPr>
            <a:spLocks noGrp="1"/>
          </p:cNvSpPr>
          <p:nvPr>
            <p:ph idx="1"/>
          </p:nvPr>
        </p:nvSpPr>
        <p:spPr/>
        <p:txBody>
          <a:bodyPr/>
          <a:lstStyle/>
          <a:p>
            <a:r>
              <a:rPr lang="en-US" altLang="ja-JP" dirty="0"/>
              <a:t>Q&amp;A</a:t>
            </a:r>
            <a:r>
              <a:rPr lang="ja-JP" altLang="en-US" dirty="0"/>
              <a:t>、アンケート</a:t>
            </a:r>
            <a:r>
              <a:rPr kumimoji="1" lang="ja-JP" altLang="en-US" dirty="0"/>
              <a:t>ツール</a:t>
            </a:r>
            <a:endParaRPr kumimoji="1" lang="en-US" altLang="ja-JP" dirty="0"/>
          </a:p>
          <a:p>
            <a:pPr lvl="1"/>
            <a:r>
              <a:rPr lang="ja-JP" altLang="en-US" dirty="0"/>
              <a:t>これをすると学生がよく</a:t>
            </a:r>
            <a:r>
              <a:rPr lang="en-US" altLang="ja-JP" dirty="0"/>
              <a:t>Q</a:t>
            </a:r>
            <a:r>
              <a:rPr lang="ja-JP" altLang="en-US" dirty="0"/>
              <a:t>をするようになるという噂です</a:t>
            </a:r>
            <a:endParaRPr kumimoji="1" lang="en-US" altLang="ja-JP" dirty="0"/>
          </a:p>
          <a:p>
            <a:r>
              <a:rPr lang="ja-JP" altLang="en-US" dirty="0"/>
              <a:t>このたび</a:t>
            </a:r>
            <a:r>
              <a:rPr lang="en-US" altLang="ja-JP" dirty="0"/>
              <a:t>UTokyo Account</a:t>
            </a:r>
            <a:r>
              <a:rPr lang="ja-JP" altLang="en-US" dirty="0"/>
              <a:t>で有料機能が使えるようになりました（</a:t>
            </a:r>
            <a:r>
              <a:rPr lang="ja-JP" altLang="en-US" dirty="0">
                <a:hlinkClick r:id="rId2"/>
              </a:rPr>
              <a:t>説明</a:t>
            </a:r>
            <a:r>
              <a:rPr lang="ja-JP" altLang="en-US" dirty="0"/>
              <a:t>）</a:t>
            </a:r>
            <a:endParaRPr lang="en-US" altLang="ja-JP" dirty="0"/>
          </a:p>
          <a:p>
            <a:r>
              <a:rPr kumimoji="1" lang="ja-JP" altLang="en-US" dirty="0"/>
              <a:t>サインイン方法</a:t>
            </a:r>
            <a:endParaRPr kumimoji="1" lang="en-US" altLang="ja-JP" dirty="0"/>
          </a:p>
          <a:p>
            <a:pPr lvl="1"/>
            <a:r>
              <a:rPr kumimoji="1" lang="en-US" altLang="ja-JP" dirty="0"/>
              <a:t>Log in </a:t>
            </a:r>
            <a:r>
              <a:rPr kumimoji="1" lang="en-US" altLang="ja-JP" dirty="0">
                <a:sym typeface="Symbol" panose="05050102010706020507" pitchFamily="18" charset="2"/>
              </a:rPr>
              <a:t></a:t>
            </a:r>
            <a:r>
              <a:rPr kumimoji="1" lang="ja-JP" altLang="en-US" dirty="0"/>
              <a:t>                                     を選択</a:t>
            </a:r>
            <a:endParaRPr kumimoji="1" lang="en-US" altLang="ja-JP" dirty="0"/>
          </a:p>
          <a:p>
            <a:pPr lvl="1"/>
            <a:r>
              <a:rPr lang="ja-JP" altLang="en-US" dirty="0"/>
              <a:t>あとは</a:t>
            </a:r>
            <a:r>
              <a:rPr lang="en-US" altLang="ja-JP" dirty="0" err="1"/>
              <a:t>Webex</a:t>
            </a:r>
            <a:r>
              <a:rPr lang="ja-JP" altLang="en-US" dirty="0"/>
              <a:t>同様（</a:t>
            </a:r>
            <a:r>
              <a:rPr lang="en-US" altLang="ja-JP" dirty="0"/>
              <a:t>UTokyo Account</a:t>
            </a:r>
            <a:r>
              <a:rPr lang="ja-JP" altLang="en-US" dirty="0"/>
              <a:t>を利用）</a:t>
            </a:r>
            <a:endParaRPr kumimoji="1" lang="ja-JP" altLang="en-US" dirty="0"/>
          </a:p>
        </p:txBody>
      </p:sp>
      <p:sp>
        <p:nvSpPr>
          <p:cNvPr id="4" name="日付プレースホルダー 3">
            <a:extLst>
              <a:ext uri="{FF2B5EF4-FFF2-40B4-BE49-F238E27FC236}">
                <a16:creationId xmlns:a16="http://schemas.microsoft.com/office/drawing/2014/main" id="{98B11BCD-F0E5-4CDD-811F-87C304ACD22B}"/>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B59A6012-C4DB-42F2-998A-94B85101F544}"/>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47F30B10-9CF0-448D-BF8B-1EE00D2AA3B6}"/>
              </a:ext>
            </a:extLst>
          </p:cNvPr>
          <p:cNvSpPr>
            <a:spLocks noGrp="1"/>
          </p:cNvSpPr>
          <p:nvPr>
            <p:ph type="sldNum" sz="quarter" idx="12"/>
          </p:nvPr>
        </p:nvSpPr>
        <p:spPr/>
        <p:txBody>
          <a:bodyPr/>
          <a:lstStyle/>
          <a:p>
            <a:fld id="{EDF77D8D-9987-453A-9A05-EB91CA595C68}" type="slidenum">
              <a:rPr kumimoji="1" lang="ja-JP" altLang="en-US" smtClean="0"/>
              <a:pPr/>
              <a:t>44</a:t>
            </a:fld>
            <a:endParaRPr kumimoji="1" lang="ja-JP" altLang="en-US"/>
          </a:p>
        </p:txBody>
      </p:sp>
      <p:pic>
        <p:nvPicPr>
          <p:cNvPr id="9" name="図 8" descr="ロゴ が含まれている画像&#10;&#10;自動的に生成された説明">
            <a:extLst>
              <a:ext uri="{FF2B5EF4-FFF2-40B4-BE49-F238E27FC236}">
                <a16:creationId xmlns:a16="http://schemas.microsoft.com/office/drawing/2014/main" id="{1042E7BE-64E3-428F-B8AA-65300D18F1D5}"/>
              </a:ext>
            </a:extLst>
          </p:cNvPr>
          <p:cNvPicPr>
            <a:picLocks noChangeAspect="1"/>
          </p:cNvPicPr>
          <p:nvPr/>
        </p:nvPicPr>
        <p:blipFill rotWithShape="1">
          <a:blip r:embed="rId3">
            <a:extLst>
              <a:ext uri="{28A0092B-C50C-407E-A947-70E740481C1C}">
                <a14:useLocalDpi xmlns:a14="http://schemas.microsoft.com/office/drawing/2010/main" val="0"/>
              </a:ext>
            </a:extLst>
          </a:blip>
          <a:srcRect l="18287" t="16667" r="14421" b="16667"/>
          <a:stretch/>
        </p:blipFill>
        <p:spPr>
          <a:xfrm>
            <a:off x="2699792" y="4581128"/>
            <a:ext cx="2736304" cy="576064"/>
          </a:xfrm>
          <a:prstGeom prst="rect">
            <a:avLst/>
          </a:prstGeom>
        </p:spPr>
      </p:pic>
    </p:spTree>
    <p:extLst>
      <p:ext uri="{BB962C8B-B14F-4D97-AF65-F5344CB8AC3E}">
        <p14:creationId xmlns:p14="http://schemas.microsoft.com/office/powerpoint/2010/main" val="100993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65FCE7-C2A7-48F9-BEF7-B8B35E40A71D}"/>
              </a:ext>
            </a:extLst>
          </p:cNvPr>
          <p:cNvSpPr>
            <a:spLocks noGrp="1"/>
          </p:cNvSpPr>
          <p:nvPr>
            <p:ph type="title"/>
          </p:nvPr>
        </p:nvSpPr>
        <p:spPr/>
        <p:txBody>
          <a:bodyPr/>
          <a:lstStyle/>
          <a:p>
            <a:r>
              <a:rPr lang="ja-JP" altLang="en-US" dirty="0"/>
              <a:t>サインイン方法</a:t>
            </a:r>
            <a:endParaRPr kumimoji="1" lang="ja-JP" altLang="en-US" dirty="0"/>
          </a:p>
        </p:txBody>
      </p:sp>
      <p:pic>
        <p:nvPicPr>
          <p:cNvPr id="30" name="コンテンツ プレースホルダー 29" descr="グラフィカル ユーザー インターフェイス, Web サイト&#10;&#10;自動的に生成された説明">
            <a:extLst>
              <a:ext uri="{FF2B5EF4-FFF2-40B4-BE49-F238E27FC236}">
                <a16:creationId xmlns:a16="http://schemas.microsoft.com/office/drawing/2014/main" id="{CDC6C55E-D285-4D20-9C90-9A77E4CF63B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4137" y="1372554"/>
            <a:ext cx="2599753" cy="1900317"/>
          </a:xfrm>
        </p:spPr>
      </p:pic>
      <p:sp>
        <p:nvSpPr>
          <p:cNvPr id="4" name="日付プレースホルダー 3">
            <a:extLst>
              <a:ext uri="{FF2B5EF4-FFF2-40B4-BE49-F238E27FC236}">
                <a16:creationId xmlns:a16="http://schemas.microsoft.com/office/drawing/2014/main" id="{28AA42B0-30AE-4182-BBEB-E787C361E26B}"/>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1171B3DC-50C4-40A9-AF72-F68FE770A241}"/>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82C90983-6937-464B-823C-A3A281CA1F2C}"/>
              </a:ext>
            </a:extLst>
          </p:cNvPr>
          <p:cNvSpPr>
            <a:spLocks noGrp="1"/>
          </p:cNvSpPr>
          <p:nvPr>
            <p:ph type="sldNum" sz="quarter" idx="12"/>
          </p:nvPr>
        </p:nvSpPr>
        <p:spPr/>
        <p:txBody>
          <a:bodyPr/>
          <a:lstStyle/>
          <a:p>
            <a:fld id="{EDF77D8D-9987-453A-9A05-EB91CA595C68}" type="slidenum">
              <a:rPr kumimoji="1" lang="ja-JP" altLang="en-US" smtClean="0"/>
              <a:pPr/>
              <a:t>45</a:t>
            </a:fld>
            <a:endParaRPr kumimoji="1" lang="ja-JP" altLang="en-US"/>
          </a:p>
        </p:txBody>
      </p:sp>
      <p:grpSp>
        <p:nvGrpSpPr>
          <p:cNvPr id="7" name="グループ化 6">
            <a:extLst>
              <a:ext uri="{FF2B5EF4-FFF2-40B4-BE49-F238E27FC236}">
                <a16:creationId xmlns:a16="http://schemas.microsoft.com/office/drawing/2014/main" id="{88EAAE2B-B9C8-4453-8147-9CEB9273BD92}"/>
              </a:ext>
            </a:extLst>
          </p:cNvPr>
          <p:cNvGrpSpPr/>
          <p:nvPr/>
        </p:nvGrpSpPr>
        <p:grpSpPr>
          <a:xfrm>
            <a:off x="3490070" y="3168465"/>
            <a:ext cx="4898354" cy="3140854"/>
            <a:chOff x="3490070" y="3168465"/>
            <a:chExt cx="4898354" cy="3140854"/>
          </a:xfrm>
        </p:grpSpPr>
        <p:pic>
          <p:nvPicPr>
            <p:cNvPr id="8" name="図 7" descr="utokyo-account.png">
              <a:extLst>
                <a:ext uri="{FF2B5EF4-FFF2-40B4-BE49-F238E27FC236}">
                  <a16:creationId xmlns:a16="http://schemas.microsoft.com/office/drawing/2014/main" id="{B00FB3FB-81C5-4D25-B4B9-111F626E9A72}"/>
                </a:ext>
              </a:extLst>
            </p:cNvPr>
            <p:cNvPicPr>
              <a:picLocks noChangeAspect="1"/>
            </p:cNvPicPr>
            <p:nvPr/>
          </p:nvPicPr>
          <p:blipFill>
            <a:blip r:embed="rId3" cstate="print"/>
            <a:stretch>
              <a:fillRect/>
            </a:stretch>
          </p:blipFill>
          <p:spPr>
            <a:xfrm>
              <a:off x="6126541" y="4267195"/>
              <a:ext cx="2261883" cy="2042124"/>
            </a:xfrm>
            <a:prstGeom prst="rect">
              <a:avLst/>
            </a:prstGeom>
          </p:spPr>
        </p:pic>
        <p:cxnSp>
          <p:nvCxnSpPr>
            <p:cNvPr id="9" name="直線矢印コネクタ 8">
              <a:extLst>
                <a:ext uri="{FF2B5EF4-FFF2-40B4-BE49-F238E27FC236}">
                  <a16:creationId xmlns:a16="http://schemas.microsoft.com/office/drawing/2014/main" id="{E36F977A-CF60-4891-A15E-7C66715E77C4}"/>
                </a:ext>
              </a:extLst>
            </p:cNvPr>
            <p:cNvCxnSpPr>
              <a:cxnSpLocks/>
              <a:endCxn id="8" idx="0"/>
            </p:cNvCxnSpPr>
            <p:nvPr/>
          </p:nvCxnSpPr>
          <p:spPr>
            <a:xfrm>
              <a:off x="7257482" y="3168465"/>
              <a:ext cx="1" cy="109873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id="{A9099D19-A763-4BDA-ADC3-24C42CAC50F2}"/>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11" name="正方形/長方形 10">
              <a:extLst>
                <a:ext uri="{FF2B5EF4-FFF2-40B4-BE49-F238E27FC236}">
                  <a16:creationId xmlns:a16="http://schemas.microsoft.com/office/drawing/2014/main" id="{51AFFFD7-D7FB-49F9-92D3-7881EB0812C3}"/>
                </a:ext>
              </a:extLst>
            </p:cNvPr>
            <p:cNvSpPr/>
            <p:nvPr/>
          </p:nvSpPr>
          <p:spPr>
            <a:xfrm>
              <a:off x="3490070" y="4443203"/>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12" name="直線コネクタ 11">
              <a:extLst>
                <a:ext uri="{FF2B5EF4-FFF2-40B4-BE49-F238E27FC236}">
                  <a16:creationId xmlns:a16="http://schemas.microsoft.com/office/drawing/2014/main" id="{B664E1DB-5050-429A-9225-3CF9C73FFA47}"/>
                </a:ext>
              </a:extLst>
            </p:cNvPr>
            <p:cNvCxnSpPr>
              <a:stCxn id="11" idx="3"/>
            </p:cNvCxnSpPr>
            <p:nvPr/>
          </p:nvCxnSpPr>
          <p:spPr>
            <a:xfrm>
              <a:off x="5825387" y="4698278"/>
              <a:ext cx="1770949" cy="47084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1" name="グループ化 30">
            <a:extLst>
              <a:ext uri="{FF2B5EF4-FFF2-40B4-BE49-F238E27FC236}">
                <a16:creationId xmlns:a16="http://schemas.microsoft.com/office/drawing/2014/main" id="{CAF29CA5-9901-4616-96C2-2B7B9E764FC7}"/>
              </a:ext>
            </a:extLst>
          </p:cNvPr>
          <p:cNvGrpSpPr/>
          <p:nvPr/>
        </p:nvGrpSpPr>
        <p:grpSpPr>
          <a:xfrm>
            <a:off x="251252" y="1330723"/>
            <a:ext cx="5040828" cy="1378197"/>
            <a:chOff x="251252" y="1330723"/>
            <a:chExt cx="5040828" cy="1378197"/>
          </a:xfrm>
        </p:grpSpPr>
        <p:sp>
          <p:nvSpPr>
            <p:cNvPr id="15" name="テキスト ボックス 14">
              <a:extLst>
                <a:ext uri="{FF2B5EF4-FFF2-40B4-BE49-F238E27FC236}">
                  <a16:creationId xmlns:a16="http://schemas.microsoft.com/office/drawing/2014/main" id="{5F42F6F0-BC9C-408E-ABC4-61B0108D74A5}"/>
                </a:ext>
              </a:extLst>
            </p:cNvPr>
            <p:cNvSpPr txBox="1"/>
            <p:nvPr/>
          </p:nvSpPr>
          <p:spPr>
            <a:xfrm>
              <a:off x="463602" y="2339588"/>
              <a:ext cx="4828478" cy="369332"/>
            </a:xfrm>
            <a:prstGeom prst="rect">
              <a:avLst/>
            </a:prstGeom>
            <a:noFill/>
          </p:spPr>
          <p:txBody>
            <a:bodyPr wrap="square">
              <a:spAutoFit/>
            </a:bodyPr>
            <a:lstStyle/>
            <a:p>
              <a:r>
                <a:rPr lang="en-US" altLang="ja-JP" dirty="0">
                  <a:hlinkClick r:id="rId4"/>
                </a:rPr>
                <a:t>https://sli.do</a:t>
              </a:r>
              <a:r>
                <a:rPr kumimoji="1" lang="en-US" altLang="ja-JP" dirty="0">
                  <a:hlinkClick r:id="rId4"/>
                </a:rPr>
                <a:t>/</a:t>
              </a:r>
              <a:endParaRPr lang="ja-JP" altLang="en-US" dirty="0"/>
            </a:p>
          </p:txBody>
        </p:sp>
        <p:sp>
          <p:nvSpPr>
            <p:cNvPr id="16" name="正方形/長方形 15">
              <a:extLst>
                <a:ext uri="{FF2B5EF4-FFF2-40B4-BE49-F238E27FC236}">
                  <a16:creationId xmlns:a16="http://schemas.microsoft.com/office/drawing/2014/main" id="{999F19B6-94DD-496A-99CE-9113C6957495}"/>
                </a:ext>
              </a:extLst>
            </p:cNvPr>
            <p:cNvSpPr/>
            <p:nvPr/>
          </p:nvSpPr>
          <p:spPr>
            <a:xfrm>
              <a:off x="251252" y="1330723"/>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17" name="楕円 16">
              <a:extLst>
                <a:ext uri="{FF2B5EF4-FFF2-40B4-BE49-F238E27FC236}">
                  <a16:creationId xmlns:a16="http://schemas.microsoft.com/office/drawing/2014/main" id="{BE33E7E8-FD15-4679-94B4-60A7FA0FDE16}"/>
                </a:ext>
              </a:extLst>
            </p:cNvPr>
            <p:cNvSpPr/>
            <p:nvPr/>
          </p:nvSpPr>
          <p:spPr>
            <a:xfrm>
              <a:off x="2195736" y="1490873"/>
              <a:ext cx="432048" cy="341387"/>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33" name="図 32" descr="グラフィカル ユーザー インターフェイス, アプリケーション, Web サイト&#10;&#10;自動的に生成された説明">
            <a:extLst>
              <a:ext uri="{FF2B5EF4-FFF2-40B4-BE49-F238E27FC236}">
                <a16:creationId xmlns:a16="http://schemas.microsoft.com/office/drawing/2014/main" id="{C0E518A1-A495-42B9-BEC6-3B730F61993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9839" r="7452"/>
          <a:stretch/>
        </p:blipFill>
        <p:spPr>
          <a:xfrm>
            <a:off x="2702459" y="1721412"/>
            <a:ext cx="1687315" cy="2339955"/>
          </a:xfrm>
          <a:prstGeom prst="rect">
            <a:avLst/>
          </a:prstGeom>
        </p:spPr>
      </p:pic>
      <p:grpSp>
        <p:nvGrpSpPr>
          <p:cNvPr id="18" name="グループ化 17">
            <a:extLst>
              <a:ext uri="{FF2B5EF4-FFF2-40B4-BE49-F238E27FC236}">
                <a16:creationId xmlns:a16="http://schemas.microsoft.com/office/drawing/2014/main" id="{CF86492B-17EE-4546-BAFC-32FA3858BA07}"/>
              </a:ext>
            </a:extLst>
          </p:cNvPr>
          <p:cNvGrpSpPr/>
          <p:nvPr/>
        </p:nvGrpSpPr>
        <p:grpSpPr>
          <a:xfrm>
            <a:off x="3121010" y="1268760"/>
            <a:ext cx="5453507" cy="2010114"/>
            <a:chOff x="3121010" y="1268760"/>
            <a:chExt cx="5453507" cy="2010114"/>
          </a:xfrm>
        </p:grpSpPr>
        <p:pic>
          <p:nvPicPr>
            <p:cNvPr id="19" name="図 18"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6FDE5C3C-16C0-4CD1-9F59-4B8D75A306F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73945" y="1372555"/>
              <a:ext cx="2600572" cy="1906319"/>
            </a:xfrm>
            <a:prstGeom prst="rect">
              <a:avLst/>
            </a:prstGeom>
          </p:spPr>
        </p:pic>
        <p:grpSp>
          <p:nvGrpSpPr>
            <p:cNvPr id="20" name="グループ化 19">
              <a:extLst>
                <a:ext uri="{FF2B5EF4-FFF2-40B4-BE49-F238E27FC236}">
                  <a16:creationId xmlns:a16="http://schemas.microsoft.com/office/drawing/2014/main" id="{C7789627-CE4B-41BF-8857-F1FE3BAA1B2C}"/>
                </a:ext>
              </a:extLst>
            </p:cNvPr>
            <p:cNvGrpSpPr/>
            <p:nvPr/>
          </p:nvGrpSpPr>
          <p:grpSpPr>
            <a:xfrm>
              <a:off x="3121010" y="1268760"/>
              <a:ext cx="4136472" cy="1426964"/>
              <a:chOff x="3121010" y="1268760"/>
              <a:chExt cx="4136472" cy="1426964"/>
            </a:xfrm>
          </p:grpSpPr>
          <p:sp>
            <p:nvSpPr>
              <p:cNvPr id="22" name="正方形/長方形 21">
                <a:extLst>
                  <a:ext uri="{FF2B5EF4-FFF2-40B4-BE49-F238E27FC236}">
                    <a16:creationId xmlns:a16="http://schemas.microsoft.com/office/drawing/2014/main" id="{6B94E774-80E5-407D-B9A7-094C1E6C33BB}"/>
                  </a:ext>
                </a:extLst>
              </p:cNvPr>
              <p:cNvSpPr/>
              <p:nvPr/>
            </p:nvSpPr>
            <p:spPr>
              <a:xfrm>
                <a:off x="3121010" y="1372555"/>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10</a:t>
                </a:r>
                <a:r>
                  <a:rPr lang="ja-JP" altLang="en-US" sz="1600" dirty="0">
                    <a:solidFill>
                      <a:srgbClr val="00B050"/>
                    </a:solidFill>
                  </a:rPr>
                  <a:t>桁</a:t>
                </a:r>
                <a:r>
                  <a:rPr kumimoji="1" lang="en-US" altLang="ja-JP" sz="1600" dirty="0">
                    <a:solidFill>
                      <a:srgbClr val="00B050"/>
                    </a:solidFill>
                  </a:rPr>
                  <a:t>@utac.u-tokyo.ac.jp</a:t>
                </a:r>
              </a:p>
              <a:p>
                <a:pPr algn="ctr"/>
                <a:r>
                  <a:rPr lang="ja-JP" altLang="en-US" sz="1600" dirty="0">
                    <a:solidFill>
                      <a:srgbClr val="7030A0"/>
                    </a:solidFill>
                  </a:rPr>
                  <a:t>（所属組織を明示）</a:t>
                </a:r>
                <a:endParaRPr kumimoji="1" lang="en-US" altLang="ja-JP" sz="1600" dirty="0">
                  <a:solidFill>
                    <a:srgbClr val="7030A0"/>
                  </a:solidFill>
                </a:endParaRPr>
              </a:p>
            </p:txBody>
          </p:sp>
          <p:cxnSp>
            <p:nvCxnSpPr>
              <p:cNvPr id="23" name="直線コネクタ 22">
                <a:extLst>
                  <a:ext uri="{FF2B5EF4-FFF2-40B4-BE49-F238E27FC236}">
                    <a16:creationId xmlns:a16="http://schemas.microsoft.com/office/drawing/2014/main" id="{FF7715CC-CBCC-4B22-B0AA-66D53C3FB041}"/>
                  </a:ext>
                </a:extLst>
              </p:cNvPr>
              <p:cNvCxnSpPr>
                <a:cxnSpLocks/>
                <a:stCxn id="22" idx="2"/>
              </p:cNvCxnSpPr>
              <p:nvPr/>
            </p:nvCxnSpPr>
            <p:spPr>
              <a:xfrm>
                <a:off x="4657729" y="1882704"/>
                <a:ext cx="2599753" cy="81302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20E25E91-0B51-452B-9EE8-E476DD69DEA5}"/>
                  </a:ext>
                </a:extLst>
              </p:cNvPr>
              <p:cNvSpPr/>
              <p:nvPr/>
            </p:nvSpPr>
            <p:spPr>
              <a:xfrm>
                <a:off x="6022991" y="1268760"/>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cxnSp>
            <p:nvCxnSpPr>
              <p:cNvPr id="21" name="直線矢印コネクタ 20">
                <a:extLst>
                  <a:ext uri="{FF2B5EF4-FFF2-40B4-BE49-F238E27FC236}">
                    <a16:creationId xmlns:a16="http://schemas.microsoft.com/office/drawing/2014/main" id="{F200548C-7992-471D-9D09-3952871C4C4A}"/>
                  </a:ext>
                </a:extLst>
              </p:cNvPr>
              <p:cNvCxnSpPr>
                <a:cxnSpLocks/>
              </p:cNvCxnSpPr>
              <p:nvPr/>
            </p:nvCxnSpPr>
            <p:spPr>
              <a:xfrm>
                <a:off x="4389774" y="2440649"/>
                <a:ext cx="1736767"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grpSp>
      <p:sp>
        <p:nvSpPr>
          <p:cNvPr id="35" name="楕円 34">
            <a:extLst>
              <a:ext uri="{FF2B5EF4-FFF2-40B4-BE49-F238E27FC236}">
                <a16:creationId xmlns:a16="http://schemas.microsoft.com/office/drawing/2014/main" id="{FB22D433-CDB8-4818-ACF9-10426D430B7F}"/>
              </a:ext>
            </a:extLst>
          </p:cNvPr>
          <p:cNvSpPr/>
          <p:nvPr/>
        </p:nvSpPr>
        <p:spPr>
          <a:xfrm>
            <a:off x="2927620" y="2584729"/>
            <a:ext cx="1140324" cy="26820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6" name="直線矢印コネクタ 35">
            <a:extLst>
              <a:ext uri="{FF2B5EF4-FFF2-40B4-BE49-F238E27FC236}">
                <a16:creationId xmlns:a16="http://schemas.microsoft.com/office/drawing/2014/main" id="{87E4F4EE-5D54-4D61-8E8E-FE7874EBE1CF}"/>
              </a:ext>
            </a:extLst>
          </p:cNvPr>
          <p:cNvCxnSpPr>
            <a:cxnSpLocks/>
          </p:cNvCxnSpPr>
          <p:nvPr/>
        </p:nvCxnSpPr>
        <p:spPr>
          <a:xfrm>
            <a:off x="2590800" y="1763902"/>
            <a:ext cx="906982" cy="808824"/>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nvGrpSpPr>
          <p:cNvPr id="3" name="グループ化 2">
            <a:extLst>
              <a:ext uri="{FF2B5EF4-FFF2-40B4-BE49-F238E27FC236}">
                <a16:creationId xmlns:a16="http://schemas.microsoft.com/office/drawing/2014/main" id="{56EE76AB-0BFF-4224-A77D-2F91D7441579}"/>
              </a:ext>
            </a:extLst>
          </p:cNvPr>
          <p:cNvGrpSpPr/>
          <p:nvPr/>
        </p:nvGrpSpPr>
        <p:grpSpPr>
          <a:xfrm>
            <a:off x="179513" y="4077072"/>
            <a:ext cx="5947028" cy="1944372"/>
            <a:chOff x="179513" y="4077072"/>
            <a:chExt cx="5947028" cy="1944372"/>
          </a:xfrm>
        </p:grpSpPr>
        <p:grpSp>
          <p:nvGrpSpPr>
            <p:cNvPr id="14" name="グループ化 13">
              <a:extLst>
                <a:ext uri="{FF2B5EF4-FFF2-40B4-BE49-F238E27FC236}">
                  <a16:creationId xmlns:a16="http://schemas.microsoft.com/office/drawing/2014/main" id="{C5245628-BD83-4244-A2E4-037EF35C9EAA}"/>
                </a:ext>
              </a:extLst>
            </p:cNvPr>
            <p:cNvGrpSpPr/>
            <p:nvPr/>
          </p:nvGrpSpPr>
          <p:grpSpPr>
            <a:xfrm>
              <a:off x="179513" y="4077072"/>
              <a:ext cx="5947028" cy="1880327"/>
              <a:chOff x="179513" y="4077072"/>
              <a:chExt cx="5947028" cy="1880327"/>
            </a:xfrm>
          </p:grpSpPr>
          <p:pic>
            <p:nvPicPr>
              <p:cNvPr id="13" name="図 12" descr="グラフィカル ユーザー インターフェイス, アプリケーション, Web サイト&#10;&#10;自動的に生成された説明">
                <a:extLst>
                  <a:ext uri="{FF2B5EF4-FFF2-40B4-BE49-F238E27FC236}">
                    <a16:creationId xmlns:a16="http://schemas.microsoft.com/office/drawing/2014/main" id="{4641215A-F8AD-4222-A91C-76CCEBBC091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0362" y="4293096"/>
                <a:ext cx="2071438" cy="1664303"/>
              </a:xfrm>
              <a:prstGeom prst="rect">
                <a:avLst/>
              </a:prstGeom>
            </p:spPr>
          </p:pic>
          <p:grpSp>
            <p:nvGrpSpPr>
              <p:cNvPr id="25" name="グループ化 24">
                <a:extLst>
                  <a:ext uri="{FF2B5EF4-FFF2-40B4-BE49-F238E27FC236}">
                    <a16:creationId xmlns:a16="http://schemas.microsoft.com/office/drawing/2014/main" id="{13C9E723-CB1F-4318-8F14-677EE734E395}"/>
                  </a:ext>
                </a:extLst>
              </p:cNvPr>
              <p:cNvGrpSpPr/>
              <p:nvPr/>
            </p:nvGrpSpPr>
            <p:grpSpPr>
              <a:xfrm>
                <a:off x="179513" y="4077072"/>
                <a:ext cx="5947028" cy="1211185"/>
                <a:chOff x="179513" y="4077072"/>
                <a:chExt cx="5947028" cy="1211185"/>
              </a:xfrm>
            </p:grpSpPr>
            <p:cxnSp>
              <p:nvCxnSpPr>
                <p:cNvPr id="27" name="直線矢印コネクタ 26">
                  <a:extLst>
                    <a:ext uri="{FF2B5EF4-FFF2-40B4-BE49-F238E27FC236}">
                      <a16:creationId xmlns:a16="http://schemas.microsoft.com/office/drawing/2014/main" id="{39E4EE31-733E-4FDB-8B5E-192408E3C097}"/>
                    </a:ext>
                  </a:extLst>
                </p:cNvPr>
                <p:cNvCxnSpPr>
                  <a:stCxn id="8" idx="1"/>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CEA63F2E-43E9-4480-8E3D-316AA535B927}"/>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grpSp>
        <p:grpSp>
          <p:nvGrpSpPr>
            <p:cNvPr id="32" name="グループ化 31">
              <a:extLst>
                <a:ext uri="{FF2B5EF4-FFF2-40B4-BE49-F238E27FC236}">
                  <a16:creationId xmlns:a16="http://schemas.microsoft.com/office/drawing/2014/main" id="{180B541A-D691-47BD-AABF-25668CE2611B}"/>
                </a:ext>
              </a:extLst>
            </p:cNvPr>
            <p:cNvGrpSpPr/>
            <p:nvPr/>
          </p:nvGrpSpPr>
          <p:grpSpPr>
            <a:xfrm>
              <a:off x="3743727" y="5082796"/>
              <a:ext cx="1332329" cy="938648"/>
              <a:chOff x="3743727" y="5082796"/>
              <a:chExt cx="1332329" cy="938648"/>
            </a:xfrm>
          </p:grpSpPr>
          <p:sp>
            <p:nvSpPr>
              <p:cNvPr id="34" name="テキスト ボックス 33">
                <a:extLst>
                  <a:ext uri="{FF2B5EF4-FFF2-40B4-BE49-F238E27FC236}">
                    <a16:creationId xmlns:a16="http://schemas.microsoft.com/office/drawing/2014/main" id="{0E7D8451-F583-46B8-ADCE-D61ECFA3BC17}"/>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37" name="図 36" descr="ノートパソコン, コンピュータ が含まれている画像&#10;&#10;自動的に生成された説明">
                <a:extLst>
                  <a:ext uri="{FF2B5EF4-FFF2-40B4-BE49-F238E27FC236}">
                    <a16:creationId xmlns:a16="http://schemas.microsoft.com/office/drawing/2014/main" id="{B92C7B81-C6C5-4CDB-87F1-8810A2257F2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grpSp>
    </p:spTree>
    <p:extLst>
      <p:ext uri="{BB962C8B-B14F-4D97-AF65-F5344CB8AC3E}">
        <p14:creationId xmlns:p14="http://schemas.microsoft.com/office/powerpoint/2010/main" val="3203264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CFCFD2-0D8D-41AB-83B4-243351A4720C}"/>
              </a:ext>
            </a:extLst>
          </p:cNvPr>
          <p:cNvSpPr>
            <a:spLocks noGrp="1"/>
          </p:cNvSpPr>
          <p:nvPr>
            <p:ph type="title"/>
          </p:nvPr>
        </p:nvSpPr>
        <p:spPr/>
        <p:txBody>
          <a:bodyPr/>
          <a:lstStyle/>
          <a:p>
            <a:r>
              <a:rPr kumimoji="1" lang="ja-JP" altLang="en-US" dirty="0"/>
              <a:t>まとめ</a:t>
            </a:r>
          </a:p>
        </p:txBody>
      </p:sp>
      <p:sp>
        <p:nvSpPr>
          <p:cNvPr id="3" name="コンテンツ プレースホルダー 2">
            <a:extLst>
              <a:ext uri="{FF2B5EF4-FFF2-40B4-BE49-F238E27FC236}">
                <a16:creationId xmlns:a16="http://schemas.microsoft.com/office/drawing/2014/main" id="{C8137C69-E387-4805-803B-93F982C9B926}"/>
              </a:ext>
            </a:extLst>
          </p:cNvPr>
          <p:cNvSpPr>
            <a:spLocks noGrp="1"/>
          </p:cNvSpPr>
          <p:nvPr>
            <p:ph idx="1"/>
          </p:nvPr>
        </p:nvSpPr>
        <p:spPr/>
        <p:txBody>
          <a:bodyPr>
            <a:normAutofit/>
          </a:bodyPr>
          <a:lstStyle/>
          <a:p>
            <a:r>
              <a:rPr kumimoji="1" lang="ja-JP" altLang="en-US" dirty="0"/>
              <a:t>多くのシステム（</a:t>
            </a:r>
            <a:r>
              <a:rPr kumimoji="1" lang="en-US" altLang="ja-JP" dirty="0"/>
              <a:t>Google</a:t>
            </a:r>
            <a:r>
              <a:rPr kumimoji="1" lang="ja-JP" altLang="en-US" dirty="0"/>
              <a:t>以外）が</a:t>
            </a:r>
            <a:r>
              <a:rPr kumimoji="1" lang="en-US" altLang="ja-JP" dirty="0"/>
              <a:t>UTokyo Account</a:t>
            </a:r>
            <a:r>
              <a:rPr kumimoji="1" lang="ja-JP" altLang="en-US" dirty="0"/>
              <a:t>だけでつかえます（</a:t>
            </a:r>
            <a:r>
              <a:rPr kumimoji="1" lang="en-US" altLang="ja-JP" dirty="0"/>
              <a:t>SSO</a:t>
            </a:r>
            <a:r>
              <a:rPr kumimoji="1" lang="ja-JP" altLang="en-US" dirty="0"/>
              <a:t>）</a:t>
            </a:r>
            <a:endParaRPr kumimoji="1" lang="en-US" altLang="ja-JP" dirty="0"/>
          </a:p>
          <a:p>
            <a:pPr lvl="1"/>
            <a:r>
              <a:rPr kumimoji="1" lang="ja-JP" altLang="en-US" dirty="0"/>
              <a:t>システムごとに異なる</a:t>
            </a:r>
            <a:r>
              <a:rPr lang="ja-JP" altLang="en-US" dirty="0"/>
              <a:t>名前や</a:t>
            </a:r>
            <a:r>
              <a:rPr kumimoji="1" lang="en-US" altLang="ja-JP" dirty="0"/>
              <a:t>PW</a:t>
            </a:r>
            <a:r>
              <a:rPr lang="ja-JP" altLang="en-US" dirty="0"/>
              <a:t>が不要</a:t>
            </a:r>
            <a:endParaRPr lang="en-US" altLang="ja-JP" dirty="0"/>
          </a:p>
          <a:p>
            <a:pPr lvl="1"/>
            <a:r>
              <a:rPr lang="ja-JP" altLang="en-US" dirty="0"/>
              <a:t>混乱防止のため以下を知っておくのが〇</a:t>
            </a:r>
            <a:endParaRPr lang="en-US" altLang="ja-JP" dirty="0"/>
          </a:p>
          <a:p>
            <a:pPr lvl="2"/>
            <a:r>
              <a:rPr lang="ja-JP" altLang="en-US" dirty="0"/>
              <a:t>ユーザ名：</a:t>
            </a:r>
            <a:r>
              <a:rPr lang="en-US" altLang="ja-JP" dirty="0">
                <a:solidFill>
                  <a:srgbClr val="00B050"/>
                </a:solidFill>
              </a:rPr>
              <a:t>10</a:t>
            </a:r>
            <a:r>
              <a:rPr lang="ja-JP" altLang="en-US" dirty="0">
                <a:solidFill>
                  <a:srgbClr val="00B050"/>
                </a:solidFill>
              </a:rPr>
              <a:t>桁</a:t>
            </a:r>
            <a:r>
              <a:rPr lang="en-US" altLang="ja-JP" dirty="0">
                <a:solidFill>
                  <a:srgbClr val="00B050"/>
                </a:solidFill>
              </a:rPr>
              <a:t>@utac.u-tokyo.ac.jp</a:t>
            </a:r>
          </a:p>
          <a:p>
            <a:pPr lvl="2"/>
            <a:r>
              <a:rPr kumimoji="1" lang="en-US" altLang="ja-JP" dirty="0"/>
              <a:t>Zoom</a:t>
            </a:r>
            <a:r>
              <a:rPr kumimoji="1" lang="ja-JP" altLang="en-US" dirty="0"/>
              <a:t>ドメイン名：</a:t>
            </a:r>
            <a:r>
              <a:rPr kumimoji="1" lang="en-US" altLang="ja-JP" dirty="0">
                <a:solidFill>
                  <a:srgbClr val="00B050"/>
                </a:solidFill>
              </a:rPr>
              <a:t>u-</a:t>
            </a:r>
            <a:r>
              <a:rPr kumimoji="1" lang="en-US" altLang="ja-JP" dirty="0" err="1">
                <a:solidFill>
                  <a:srgbClr val="00B050"/>
                </a:solidFill>
              </a:rPr>
              <a:t>tokyo</a:t>
            </a:r>
            <a:r>
              <a:rPr kumimoji="1" lang="en-US" altLang="ja-JP" dirty="0">
                <a:solidFill>
                  <a:srgbClr val="00B050"/>
                </a:solidFill>
              </a:rPr>
              <a:t>-ac-</a:t>
            </a:r>
            <a:r>
              <a:rPr kumimoji="1" lang="en-US" altLang="ja-JP" dirty="0" err="1">
                <a:solidFill>
                  <a:srgbClr val="00B050"/>
                </a:solidFill>
              </a:rPr>
              <a:t>jp</a:t>
            </a:r>
            <a:endParaRPr kumimoji="1" lang="en-US" altLang="ja-JP" dirty="0">
              <a:solidFill>
                <a:srgbClr val="00B050"/>
              </a:solidFill>
            </a:endParaRPr>
          </a:p>
          <a:p>
            <a:r>
              <a:rPr kumimoji="1" lang="ja-JP" altLang="en-US" dirty="0"/>
              <a:t>クラウド上のドキュメント共有・カレンダー招待などでプチ</a:t>
            </a:r>
            <a:r>
              <a:rPr kumimoji="1" lang="en-US" altLang="ja-JP" dirty="0"/>
              <a:t>DX</a:t>
            </a:r>
            <a:endParaRPr kumimoji="1" lang="ja-JP" altLang="en-US" dirty="0"/>
          </a:p>
        </p:txBody>
      </p:sp>
      <p:sp>
        <p:nvSpPr>
          <p:cNvPr id="4" name="日付プレースホルダー 3">
            <a:extLst>
              <a:ext uri="{FF2B5EF4-FFF2-40B4-BE49-F238E27FC236}">
                <a16:creationId xmlns:a16="http://schemas.microsoft.com/office/drawing/2014/main" id="{18B53097-9048-462E-B48F-244DF299B15C}"/>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ED44A2D6-5981-4C04-8E46-96DD4F2F3B85}"/>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121FB97D-8CEE-458A-9228-835604CFAA6F}"/>
              </a:ext>
            </a:extLst>
          </p:cNvPr>
          <p:cNvSpPr>
            <a:spLocks noGrp="1"/>
          </p:cNvSpPr>
          <p:nvPr>
            <p:ph type="sldNum" sz="quarter" idx="12"/>
          </p:nvPr>
        </p:nvSpPr>
        <p:spPr/>
        <p:txBody>
          <a:bodyPr/>
          <a:lstStyle/>
          <a:p>
            <a:fld id="{EDF77D8D-9987-453A-9A05-EB91CA595C68}" type="slidenum">
              <a:rPr kumimoji="1" lang="ja-JP" altLang="en-US" smtClean="0"/>
              <a:pPr/>
              <a:t>46</a:t>
            </a:fld>
            <a:endParaRPr kumimoji="1" lang="ja-JP" altLang="en-US"/>
          </a:p>
        </p:txBody>
      </p:sp>
    </p:spTree>
    <p:extLst>
      <p:ext uri="{BB962C8B-B14F-4D97-AF65-F5344CB8AC3E}">
        <p14:creationId xmlns:p14="http://schemas.microsoft.com/office/powerpoint/2010/main" val="38642059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8BB983-B683-4A16-9AF1-E54A07870073}"/>
              </a:ext>
            </a:extLst>
          </p:cNvPr>
          <p:cNvSpPr>
            <a:spLocks noGrp="1"/>
          </p:cNvSpPr>
          <p:nvPr>
            <p:ph type="title"/>
          </p:nvPr>
        </p:nvSpPr>
        <p:spPr/>
        <p:txBody>
          <a:bodyPr/>
          <a:lstStyle/>
          <a:p>
            <a:r>
              <a:rPr kumimoji="1" lang="en-US" altLang="ja-JP" dirty="0"/>
              <a:t>Microsoft 365</a:t>
            </a:r>
            <a:endParaRPr kumimoji="1" lang="ja-JP" altLang="en-US" dirty="0"/>
          </a:p>
        </p:txBody>
      </p:sp>
      <p:sp>
        <p:nvSpPr>
          <p:cNvPr id="3" name="コンテンツ プレースホルダー 2">
            <a:extLst>
              <a:ext uri="{FF2B5EF4-FFF2-40B4-BE49-F238E27FC236}">
                <a16:creationId xmlns:a16="http://schemas.microsoft.com/office/drawing/2014/main" id="{D95A241F-42B7-40C6-A5E5-142B36F0D136}"/>
              </a:ext>
            </a:extLst>
          </p:cNvPr>
          <p:cNvSpPr>
            <a:spLocks noGrp="1"/>
          </p:cNvSpPr>
          <p:nvPr>
            <p:ph idx="1"/>
          </p:nvPr>
        </p:nvSpPr>
        <p:spPr>
          <a:xfrm>
            <a:off x="457200" y="1500174"/>
            <a:ext cx="6096000" cy="4525963"/>
          </a:xfrm>
        </p:spPr>
        <p:txBody>
          <a:bodyPr>
            <a:normAutofit fontScale="92500" lnSpcReduction="10000"/>
          </a:bodyPr>
          <a:lstStyle/>
          <a:p>
            <a:r>
              <a:rPr lang="ja-JP" altLang="en-US" dirty="0"/>
              <a:t>サインイン</a:t>
            </a:r>
            <a:endParaRPr lang="en-US" altLang="ja-JP" dirty="0"/>
          </a:p>
          <a:p>
            <a:pPr lvl="1"/>
            <a:r>
              <a:rPr lang="en-US" altLang="ja-JP" dirty="0">
                <a:hlinkClick r:id="rId2"/>
              </a:rPr>
              <a:t>https://www.office.com/</a:t>
            </a:r>
            <a:endParaRPr lang="en-US" altLang="ja-JP" dirty="0"/>
          </a:p>
          <a:p>
            <a:pPr lvl="1"/>
            <a:r>
              <a:rPr lang="en-US" altLang="ja-JP" dirty="0"/>
              <a:t>UTokyo Account</a:t>
            </a:r>
            <a:r>
              <a:rPr lang="ja-JP" altLang="en-US" dirty="0"/>
              <a:t>で</a:t>
            </a:r>
            <a:r>
              <a:rPr lang="ja-JP" altLang="en-US" dirty="0">
                <a:solidFill>
                  <a:srgbClr val="00B050"/>
                </a:solidFill>
              </a:rPr>
              <a:t>シングルサインオン（</a:t>
            </a:r>
            <a:r>
              <a:rPr lang="en-US" altLang="ja-JP" dirty="0">
                <a:solidFill>
                  <a:srgbClr val="00B050"/>
                </a:solidFill>
              </a:rPr>
              <a:t>SSO</a:t>
            </a:r>
            <a:r>
              <a:rPr lang="ja-JP" altLang="en-US" dirty="0">
                <a:solidFill>
                  <a:srgbClr val="00B050"/>
                </a:solidFill>
              </a:rPr>
              <a:t>）</a:t>
            </a:r>
            <a:endParaRPr lang="en-US" altLang="ja-JP" dirty="0">
              <a:solidFill>
                <a:srgbClr val="00B050"/>
              </a:solidFill>
            </a:endParaRPr>
          </a:p>
          <a:p>
            <a:r>
              <a:rPr lang="ja-JP" altLang="en-US" sz="3100" dirty="0"/>
              <a:t>機能</a:t>
            </a:r>
            <a:endParaRPr lang="en-US" altLang="ja-JP" sz="3100" dirty="0"/>
          </a:p>
          <a:p>
            <a:pPr lvl="1"/>
            <a:r>
              <a:rPr lang="ja-JP" altLang="en-US" dirty="0">
                <a:solidFill>
                  <a:srgbClr val="00B050"/>
                </a:solidFill>
              </a:rPr>
              <a:t>ファイル共有</a:t>
            </a:r>
            <a:r>
              <a:rPr lang="en-US" altLang="ja-JP" dirty="0">
                <a:solidFill>
                  <a:srgbClr val="00B050"/>
                </a:solidFill>
              </a:rPr>
              <a:t>: OneDrive</a:t>
            </a:r>
          </a:p>
          <a:p>
            <a:pPr lvl="1"/>
            <a:r>
              <a:rPr kumimoji="1" lang="ja-JP" altLang="en-US" dirty="0"/>
              <a:t>文書作成</a:t>
            </a:r>
            <a:r>
              <a:rPr lang="en-US" altLang="ja-JP" dirty="0"/>
              <a:t>: </a:t>
            </a:r>
            <a:r>
              <a:rPr kumimoji="1" lang="en-US" altLang="ja-JP" dirty="0"/>
              <a:t>Wor</a:t>
            </a:r>
            <a:r>
              <a:rPr lang="en-US" altLang="ja-JP" dirty="0"/>
              <a:t>d, Excel, PowerPoint</a:t>
            </a:r>
          </a:p>
          <a:p>
            <a:pPr lvl="1"/>
            <a:r>
              <a:rPr kumimoji="1" lang="ja-JP" altLang="en-US" dirty="0"/>
              <a:t>アンケート</a:t>
            </a:r>
            <a:r>
              <a:rPr kumimoji="1" lang="en-US" altLang="ja-JP" dirty="0"/>
              <a:t>:</a:t>
            </a:r>
            <a:r>
              <a:rPr kumimoji="1" lang="ja-JP" altLang="en-US" dirty="0"/>
              <a:t> </a:t>
            </a:r>
            <a:r>
              <a:rPr kumimoji="1" lang="en-US" altLang="ja-JP" dirty="0"/>
              <a:t>Forms</a:t>
            </a:r>
          </a:p>
          <a:p>
            <a:pPr lvl="1"/>
            <a:r>
              <a:rPr lang="en-US" altLang="ja-JP" dirty="0">
                <a:solidFill>
                  <a:srgbClr val="00B050"/>
                </a:solidFill>
              </a:rPr>
              <a:t>Web</a:t>
            </a:r>
            <a:r>
              <a:rPr lang="ja-JP" altLang="en-US" dirty="0">
                <a:solidFill>
                  <a:srgbClr val="00B050"/>
                </a:solidFill>
              </a:rPr>
              <a:t>会議</a:t>
            </a:r>
            <a:r>
              <a:rPr lang="en-US" altLang="ja-JP" dirty="0">
                <a:solidFill>
                  <a:srgbClr val="00B050"/>
                </a:solidFill>
              </a:rPr>
              <a:t>, chat, etc.: Teams</a:t>
            </a:r>
          </a:p>
          <a:p>
            <a:pPr lvl="1"/>
            <a:r>
              <a:rPr lang="en-US" altLang="ja-JP" sz="2900" dirty="0"/>
              <a:t>LMS</a:t>
            </a:r>
            <a:r>
              <a:rPr lang="ja-JP" altLang="en-US" sz="2900" dirty="0"/>
              <a:t>的機能</a:t>
            </a:r>
            <a:r>
              <a:rPr lang="en-US" altLang="ja-JP" sz="2900" dirty="0"/>
              <a:t>: Class Notebook</a:t>
            </a:r>
          </a:p>
        </p:txBody>
      </p:sp>
      <p:sp>
        <p:nvSpPr>
          <p:cNvPr id="4" name="日付プレースホルダー 3">
            <a:extLst>
              <a:ext uri="{FF2B5EF4-FFF2-40B4-BE49-F238E27FC236}">
                <a16:creationId xmlns:a16="http://schemas.microsoft.com/office/drawing/2014/main" id="{3606E5FC-AC2C-4168-9226-0D8BCFD38372}"/>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72FAF6E2-A8DE-4E4D-9297-08D1C0723D7D}"/>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D2A04F67-5F4E-4D3A-AB70-F73010B3D4C1}"/>
              </a:ext>
            </a:extLst>
          </p:cNvPr>
          <p:cNvSpPr>
            <a:spLocks noGrp="1"/>
          </p:cNvSpPr>
          <p:nvPr>
            <p:ph type="sldNum" sz="quarter" idx="12"/>
          </p:nvPr>
        </p:nvSpPr>
        <p:spPr/>
        <p:txBody>
          <a:bodyPr/>
          <a:lstStyle/>
          <a:p>
            <a:fld id="{EDF77D8D-9987-453A-9A05-EB91CA595C68}" type="slidenum">
              <a:rPr kumimoji="1" lang="ja-JP" altLang="en-US" smtClean="0"/>
              <a:pPr/>
              <a:t>5</a:t>
            </a:fld>
            <a:endParaRPr kumimoji="1" lang="ja-JP" altLang="en-US"/>
          </a:p>
        </p:txBody>
      </p:sp>
      <p:pic>
        <p:nvPicPr>
          <p:cNvPr id="11" name="図 10" descr="パソコン画面のスクリーンショット&#10;&#10;自動的に生成された説明">
            <a:extLst>
              <a:ext uri="{FF2B5EF4-FFF2-40B4-BE49-F238E27FC236}">
                <a16:creationId xmlns:a16="http://schemas.microsoft.com/office/drawing/2014/main" id="{12F10944-6CDE-4F28-B3D4-C411FC4C7F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2200" y="3763155"/>
            <a:ext cx="2771800" cy="2590505"/>
          </a:xfrm>
          <a:prstGeom prst="rect">
            <a:avLst/>
          </a:prstGeom>
        </p:spPr>
      </p:pic>
      <p:pic>
        <p:nvPicPr>
          <p:cNvPr id="9" name="図 8">
            <a:extLst>
              <a:ext uri="{FF2B5EF4-FFF2-40B4-BE49-F238E27FC236}">
                <a16:creationId xmlns:a16="http://schemas.microsoft.com/office/drawing/2014/main" id="{9BCE96FB-55C0-4CD3-AA61-2FA37EB0A41C}"/>
              </a:ext>
            </a:extLst>
          </p:cNvPr>
          <p:cNvPicPr>
            <a:picLocks noChangeAspect="1"/>
          </p:cNvPicPr>
          <p:nvPr/>
        </p:nvPicPr>
        <p:blipFill>
          <a:blip r:embed="rId4"/>
          <a:stretch>
            <a:fillRect/>
          </a:stretch>
        </p:blipFill>
        <p:spPr>
          <a:xfrm>
            <a:off x="6834712" y="27527"/>
            <a:ext cx="2268942" cy="667224"/>
          </a:xfrm>
          <a:prstGeom prst="rect">
            <a:avLst/>
          </a:prstGeom>
        </p:spPr>
      </p:pic>
      <p:sp>
        <p:nvSpPr>
          <p:cNvPr id="10" name="正方形/長方形 9">
            <a:extLst>
              <a:ext uri="{FF2B5EF4-FFF2-40B4-BE49-F238E27FC236}">
                <a16:creationId xmlns:a16="http://schemas.microsoft.com/office/drawing/2014/main" id="{028B7EC3-0CDF-4716-B825-7B03C8E9686E}"/>
              </a:ext>
            </a:extLst>
          </p:cNvPr>
          <p:cNvSpPr/>
          <p:nvPr/>
        </p:nvSpPr>
        <p:spPr>
          <a:xfrm>
            <a:off x="7596336"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595913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BF74A9-6BA5-471B-9CC4-823D287EE064}"/>
              </a:ext>
            </a:extLst>
          </p:cNvPr>
          <p:cNvSpPr>
            <a:spLocks noGrp="1"/>
          </p:cNvSpPr>
          <p:nvPr>
            <p:ph type="title"/>
          </p:nvPr>
        </p:nvSpPr>
        <p:spPr/>
        <p:txBody>
          <a:bodyPr>
            <a:normAutofit/>
          </a:bodyPr>
          <a:lstStyle/>
          <a:p>
            <a:r>
              <a:rPr kumimoji="1" lang="en-US" altLang="ja-JP" dirty="0"/>
              <a:t>Microsoft</a:t>
            </a:r>
            <a:r>
              <a:rPr kumimoji="1" lang="ja-JP" altLang="en-US" dirty="0"/>
              <a:t>サインイン全パターン</a:t>
            </a:r>
          </a:p>
        </p:txBody>
      </p:sp>
      <p:sp>
        <p:nvSpPr>
          <p:cNvPr id="4" name="日付プレースホルダー 3">
            <a:extLst>
              <a:ext uri="{FF2B5EF4-FFF2-40B4-BE49-F238E27FC236}">
                <a16:creationId xmlns:a16="http://schemas.microsoft.com/office/drawing/2014/main" id="{08B092CC-D7B8-4326-8FEB-0563B2ABDBF3}"/>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EC4B67DF-CAC6-4526-9B7E-A8017F3E0B5E}"/>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a:p>
        </p:txBody>
      </p:sp>
      <p:sp>
        <p:nvSpPr>
          <p:cNvPr id="6" name="スライド番号プレースホルダー 5">
            <a:extLst>
              <a:ext uri="{FF2B5EF4-FFF2-40B4-BE49-F238E27FC236}">
                <a16:creationId xmlns:a16="http://schemas.microsoft.com/office/drawing/2014/main" id="{E12023A4-A496-42A4-B1D1-F95A92CDCABB}"/>
              </a:ext>
            </a:extLst>
          </p:cNvPr>
          <p:cNvSpPr>
            <a:spLocks noGrp="1"/>
          </p:cNvSpPr>
          <p:nvPr>
            <p:ph type="sldNum" sz="quarter" idx="12"/>
          </p:nvPr>
        </p:nvSpPr>
        <p:spPr/>
        <p:txBody>
          <a:bodyPr/>
          <a:lstStyle/>
          <a:p>
            <a:fld id="{EDF77D8D-9987-453A-9A05-EB91CA595C68}" type="slidenum">
              <a:rPr kumimoji="1" lang="ja-JP" altLang="en-US" smtClean="0"/>
              <a:pPr/>
              <a:t>6</a:t>
            </a:fld>
            <a:endParaRPr kumimoji="1" lang="ja-JP" altLang="en-US"/>
          </a:p>
        </p:txBody>
      </p:sp>
      <p:pic>
        <p:nvPicPr>
          <p:cNvPr id="8" name="図 7" descr="屋内, コンピュータ, モニター, ノートパソコン が含まれている画像&#10;&#10;自動的に生成された説明">
            <a:extLst>
              <a:ext uri="{FF2B5EF4-FFF2-40B4-BE49-F238E27FC236}">
                <a16:creationId xmlns:a16="http://schemas.microsoft.com/office/drawing/2014/main" id="{10E61ABC-1239-49A1-90DA-3CC460582E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3" y="1386875"/>
            <a:ext cx="2664296" cy="2042125"/>
          </a:xfrm>
          <a:prstGeom prst="rect">
            <a:avLst/>
          </a:prstGeom>
        </p:spPr>
      </p:pic>
      <p:sp>
        <p:nvSpPr>
          <p:cNvPr id="33" name="正方形/長方形 32">
            <a:extLst>
              <a:ext uri="{FF2B5EF4-FFF2-40B4-BE49-F238E27FC236}">
                <a16:creationId xmlns:a16="http://schemas.microsoft.com/office/drawing/2014/main" id="{9777455A-53FC-4142-8E79-2B36BA2FC084}"/>
              </a:ext>
            </a:extLst>
          </p:cNvPr>
          <p:cNvSpPr/>
          <p:nvPr/>
        </p:nvSpPr>
        <p:spPr>
          <a:xfrm>
            <a:off x="179513" y="1213849"/>
            <a:ext cx="2304255"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kumimoji="1" lang="en-US" altLang="ja-JP" dirty="0">
                <a:solidFill>
                  <a:schemeClr val="tx1"/>
                </a:solidFill>
              </a:rPr>
              <a:t>(www.office.com)</a:t>
            </a:r>
            <a:endParaRPr kumimoji="1" lang="ja-JP" altLang="en-US" dirty="0">
              <a:solidFill>
                <a:schemeClr val="tx1"/>
              </a:solidFill>
            </a:endParaRPr>
          </a:p>
        </p:txBody>
      </p:sp>
      <p:cxnSp>
        <p:nvCxnSpPr>
          <p:cNvPr id="23" name="直線矢印コネクタ 22">
            <a:extLst>
              <a:ext uri="{FF2B5EF4-FFF2-40B4-BE49-F238E27FC236}">
                <a16:creationId xmlns:a16="http://schemas.microsoft.com/office/drawing/2014/main" id="{53169F80-0719-4F62-9D84-97896FAE3F8D}"/>
              </a:ext>
            </a:extLst>
          </p:cNvPr>
          <p:cNvCxnSpPr>
            <a:stCxn id="14" idx="1"/>
            <a:endCxn id="15" idx="3"/>
          </p:cNvCxnSpPr>
          <p:nvPr/>
        </p:nvCxnSpPr>
        <p:spPr>
          <a:xfrm flipH="1">
            <a:off x="2968221" y="5288257"/>
            <a:ext cx="3158320" cy="1"/>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nvGrpSpPr>
          <p:cNvPr id="18" name="グループ化 17">
            <a:extLst>
              <a:ext uri="{FF2B5EF4-FFF2-40B4-BE49-F238E27FC236}">
                <a16:creationId xmlns:a16="http://schemas.microsoft.com/office/drawing/2014/main" id="{8B5532DB-62FD-4AEB-B2FB-5C9A1B43309A}"/>
              </a:ext>
            </a:extLst>
          </p:cNvPr>
          <p:cNvGrpSpPr/>
          <p:nvPr/>
        </p:nvGrpSpPr>
        <p:grpSpPr>
          <a:xfrm>
            <a:off x="179513" y="3961374"/>
            <a:ext cx="2788708" cy="2347946"/>
            <a:chOff x="179513" y="3961374"/>
            <a:chExt cx="2788708" cy="2347946"/>
          </a:xfrm>
        </p:grpSpPr>
        <p:pic>
          <p:nvPicPr>
            <p:cNvPr id="15" name="図 14" descr="コンピューターのスクリーンショット&#10;&#10;自動的に生成された説明">
              <a:extLst>
                <a:ext uri="{FF2B5EF4-FFF2-40B4-BE49-F238E27FC236}">
                  <a16:creationId xmlns:a16="http://schemas.microsoft.com/office/drawing/2014/main" id="{296ACD5F-935C-4FE5-840F-E3DEA11355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3" y="4267195"/>
              <a:ext cx="2788708" cy="2042125"/>
            </a:xfrm>
            <a:prstGeom prst="rect">
              <a:avLst/>
            </a:prstGeom>
          </p:spPr>
        </p:pic>
        <p:sp>
          <p:nvSpPr>
            <p:cNvPr id="28" name="正方形/長方形 27">
              <a:extLst>
                <a:ext uri="{FF2B5EF4-FFF2-40B4-BE49-F238E27FC236}">
                  <a16:creationId xmlns:a16="http://schemas.microsoft.com/office/drawing/2014/main" id="{1401D747-0290-4496-9D3C-C0DB362C5C0D}"/>
                </a:ext>
              </a:extLst>
            </p:cNvPr>
            <p:cNvSpPr/>
            <p:nvPr/>
          </p:nvSpPr>
          <p:spPr>
            <a:xfrm>
              <a:off x="179513" y="3961374"/>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grpSp>
      <p:sp>
        <p:nvSpPr>
          <p:cNvPr id="29" name="正方形/長方形 28">
            <a:extLst>
              <a:ext uri="{FF2B5EF4-FFF2-40B4-BE49-F238E27FC236}">
                <a16:creationId xmlns:a16="http://schemas.microsoft.com/office/drawing/2014/main" id="{AECF5BA6-E1FF-4319-912B-87A93762E64F}"/>
              </a:ext>
            </a:extLst>
          </p:cNvPr>
          <p:cNvSpPr/>
          <p:nvPr/>
        </p:nvSpPr>
        <p:spPr>
          <a:xfrm>
            <a:off x="3113875" y="3035559"/>
            <a:ext cx="2814638" cy="773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dirty="0">
                <a:solidFill>
                  <a:schemeClr val="accent1"/>
                </a:solidFill>
              </a:rPr>
              <a:t>（状態により</a:t>
            </a:r>
            <a:r>
              <a:rPr lang="en-US" altLang="ja-JP" sz="2400" dirty="0">
                <a:solidFill>
                  <a:schemeClr val="accent1"/>
                </a:solidFill>
              </a:rPr>
              <a:t>B, C</a:t>
            </a:r>
            <a:r>
              <a:rPr lang="ja-JP" altLang="en-US" sz="2400" dirty="0">
                <a:solidFill>
                  <a:schemeClr val="accent1"/>
                </a:solidFill>
              </a:rPr>
              <a:t>がスキップ）</a:t>
            </a:r>
            <a:endParaRPr kumimoji="1" lang="ja-JP" altLang="en-US" sz="2400" dirty="0">
              <a:solidFill>
                <a:schemeClr val="accent1"/>
              </a:solidFill>
            </a:endParaRPr>
          </a:p>
        </p:txBody>
      </p:sp>
      <p:grpSp>
        <p:nvGrpSpPr>
          <p:cNvPr id="13" name="グループ化 12">
            <a:extLst>
              <a:ext uri="{FF2B5EF4-FFF2-40B4-BE49-F238E27FC236}">
                <a16:creationId xmlns:a16="http://schemas.microsoft.com/office/drawing/2014/main" id="{A2EFDD5D-B1E2-4829-8504-8925A8A5D470}"/>
              </a:ext>
            </a:extLst>
          </p:cNvPr>
          <p:cNvGrpSpPr/>
          <p:nvPr/>
        </p:nvGrpSpPr>
        <p:grpSpPr>
          <a:xfrm>
            <a:off x="2843809" y="1236049"/>
            <a:ext cx="5480841" cy="2192951"/>
            <a:chOff x="2843809" y="1236049"/>
            <a:chExt cx="5480841" cy="2192951"/>
          </a:xfrm>
        </p:grpSpPr>
        <p:pic>
          <p:nvPicPr>
            <p:cNvPr id="10" name="図 9" descr="スクリーンショットの画面&#10;&#10;自動的に生成された説明">
              <a:extLst>
                <a:ext uri="{FF2B5EF4-FFF2-40B4-BE49-F238E27FC236}">
                  <a16:creationId xmlns:a16="http://schemas.microsoft.com/office/drawing/2014/main" id="{F2DE7594-FF7C-4907-8EAA-0CC7651354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98580" y="1386875"/>
              <a:ext cx="2126070" cy="2042125"/>
            </a:xfrm>
            <a:prstGeom prst="rect">
              <a:avLst/>
            </a:prstGeom>
          </p:spPr>
        </p:pic>
        <p:cxnSp>
          <p:nvCxnSpPr>
            <p:cNvPr id="19" name="直線矢印コネクタ 18">
              <a:extLst>
                <a:ext uri="{FF2B5EF4-FFF2-40B4-BE49-F238E27FC236}">
                  <a16:creationId xmlns:a16="http://schemas.microsoft.com/office/drawing/2014/main" id="{2D7BD32A-F046-421B-964F-90E1383B6ECB}"/>
                </a:ext>
              </a:extLst>
            </p:cNvPr>
            <p:cNvCxnSpPr>
              <a:stCxn id="8" idx="3"/>
              <a:endCxn id="10" idx="1"/>
            </p:cNvCxnSpPr>
            <p:nvPr/>
          </p:nvCxnSpPr>
          <p:spPr>
            <a:xfrm>
              <a:off x="2843809" y="2407938"/>
              <a:ext cx="3354771"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1F96BA00-492A-4F91-A4F7-21D204A705EC}"/>
                </a:ext>
              </a:extLst>
            </p:cNvPr>
            <p:cNvSpPr/>
            <p:nvPr/>
          </p:nvSpPr>
          <p:spPr>
            <a:xfrm>
              <a:off x="6022991" y="1236049"/>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ACB410CF-5986-464A-AD93-9E89D270C5E6}"/>
                </a:ext>
              </a:extLst>
            </p:cNvPr>
            <p:cNvSpPr/>
            <p:nvPr/>
          </p:nvSpPr>
          <p:spPr>
            <a:xfrm>
              <a:off x="3121010" y="1339844"/>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a:t>
              </a:r>
              <a:r>
                <a:rPr kumimoji="1" lang="en-US" altLang="ja-JP" sz="1600" dirty="0">
                  <a:solidFill>
                    <a:srgbClr val="00B050"/>
                  </a:solidFill>
                </a:rPr>
                <a:t>@utac.u-tokyo.ac.jp</a:t>
              </a:r>
            </a:p>
            <a:p>
              <a:pPr algn="ctr"/>
              <a:r>
                <a:rPr lang="ja-JP" altLang="en-US" sz="1600" dirty="0">
                  <a:solidFill>
                    <a:srgbClr val="7030A0"/>
                  </a:solidFill>
                </a:rPr>
                <a:t>（所属機関を明示）</a:t>
              </a:r>
              <a:endParaRPr kumimoji="1" lang="en-US" altLang="ja-JP" sz="1600" dirty="0">
                <a:solidFill>
                  <a:srgbClr val="7030A0"/>
                </a:solidFill>
              </a:endParaRPr>
            </a:p>
          </p:txBody>
        </p:sp>
        <p:cxnSp>
          <p:nvCxnSpPr>
            <p:cNvPr id="20" name="直線コネクタ 19">
              <a:extLst>
                <a:ext uri="{FF2B5EF4-FFF2-40B4-BE49-F238E27FC236}">
                  <a16:creationId xmlns:a16="http://schemas.microsoft.com/office/drawing/2014/main" id="{B9812266-2EE5-426F-9865-083365C34F29}"/>
                </a:ext>
              </a:extLst>
            </p:cNvPr>
            <p:cNvCxnSpPr>
              <a:stCxn id="30" idx="2"/>
            </p:cNvCxnSpPr>
            <p:nvPr/>
          </p:nvCxnSpPr>
          <p:spPr>
            <a:xfrm>
              <a:off x="4657729" y="1849993"/>
              <a:ext cx="1988347" cy="52690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6" name="グループ化 15">
            <a:extLst>
              <a:ext uri="{FF2B5EF4-FFF2-40B4-BE49-F238E27FC236}">
                <a16:creationId xmlns:a16="http://schemas.microsoft.com/office/drawing/2014/main" id="{F91C0C4A-7652-46B5-8166-DFA7469D36A2}"/>
              </a:ext>
            </a:extLst>
          </p:cNvPr>
          <p:cNvGrpSpPr/>
          <p:nvPr/>
        </p:nvGrpSpPr>
        <p:grpSpPr>
          <a:xfrm>
            <a:off x="3404341" y="3429000"/>
            <a:ext cx="4984083" cy="2880319"/>
            <a:chOff x="3404341" y="3429000"/>
            <a:chExt cx="4984083" cy="2880319"/>
          </a:xfrm>
        </p:grpSpPr>
        <p:pic>
          <p:nvPicPr>
            <p:cNvPr id="14" name="図 13" descr="utokyo-account.png">
              <a:extLst>
                <a:ext uri="{FF2B5EF4-FFF2-40B4-BE49-F238E27FC236}">
                  <a16:creationId xmlns:a16="http://schemas.microsoft.com/office/drawing/2014/main" id="{4ACED1F7-31B2-4263-BFF2-2DD74E1299ED}"/>
                </a:ext>
              </a:extLst>
            </p:cNvPr>
            <p:cNvPicPr>
              <a:picLocks noChangeAspect="1"/>
            </p:cNvPicPr>
            <p:nvPr/>
          </p:nvPicPr>
          <p:blipFill>
            <a:blip r:embed="rId5" cstate="print"/>
            <a:stretch>
              <a:fillRect/>
            </a:stretch>
          </p:blipFill>
          <p:spPr>
            <a:xfrm>
              <a:off x="6126541" y="4267195"/>
              <a:ext cx="2261883" cy="2042124"/>
            </a:xfrm>
            <a:prstGeom prst="rect">
              <a:avLst/>
            </a:prstGeom>
          </p:spPr>
        </p:pic>
        <p:cxnSp>
          <p:nvCxnSpPr>
            <p:cNvPr id="22" name="直線矢印コネクタ 21">
              <a:extLst>
                <a:ext uri="{FF2B5EF4-FFF2-40B4-BE49-F238E27FC236}">
                  <a16:creationId xmlns:a16="http://schemas.microsoft.com/office/drawing/2014/main" id="{33B5CDF6-0F1A-4B3B-BD82-D3A6C73FD3FB}"/>
                </a:ext>
              </a:extLst>
            </p:cNvPr>
            <p:cNvCxnSpPr>
              <a:stCxn id="10" idx="2"/>
              <a:endCxn id="14" idx="0"/>
            </p:cNvCxnSpPr>
            <p:nvPr/>
          </p:nvCxnSpPr>
          <p:spPr>
            <a:xfrm flipH="1">
              <a:off x="7257483" y="3429000"/>
              <a:ext cx="4132" cy="838195"/>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47D6A1B0-B1D2-4EF7-B7EF-97752D1BCB43}"/>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sp>
          <p:nvSpPr>
            <p:cNvPr id="36" name="正方形/長方形 35">
              <a:extLst>
                <a:ext uri="{FF2B5EF4-FFF2-40B4-BE49-F238E27FC236}">
                  <a16:creationId xmlns:a16="http://schemas.microsoft.com/office/drawing/2014/main" id="{26D5A4E3-0CB7-4ECF-8E6C-8327FA478C9B}"/>
                </a:ext>
              </a:extLst>
            </p:cNvPr>
            <p:cNvSpPr/>
            <p:nvPr/>
          </p:nvSpPr>
          <p:spPr>
            <a:xfrm>
              <a:off x="3404341" y="3979194"/>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a:t>
              </a:r>
              <a:r>
                <a:rPr kumimoji="1" lang="en-US" altLang="ja-JP" sz="1600" dirty="0">
                  <a:solidFill>
                    <a:srgbClr val="00B050"/>
                  </a:solidFill>
                </a:rPr>
                <a:t> 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38" name="直線コネクタ 37">
              <a:extLst>
                <a:ext uri="{FF2B5EF4-FFF2-40B4-BE49-F238E27FC236}">
                  <a16:creationId xmlns:a16="http://schemas.microsoft.com/office/drawing/2014/main" id="{189FF196-1E12-4CC9-84B2-4C54871D1024}"/>
                </a:ext>
              </a:extLst>
            </p:cNvPr>
            <p:cNvCxnSpPr>
              <a:cxnSpLocks/>
              <a:stCxn id="36" idx="3"/>
            </p:cNvCxnSpPr>
            <p:nvPr/>
          </p:nvCxnSpPr>
          <p:spPr>
            <a:xfrm>
              <a:off x="5739658" y="4234269"/>
              <a:ext cx="1856678" cy="94033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12" name="四角形: 角を丸くする 11">
            <a:extLst>
              <a:ext uri="{FF2B5EF4-FFF2-40B4-BE49-F238E27FC236}">
                <a16:creationId xmlns:a16="http://schemas.microsoft.com/office/drawing/2014/main" id="{3497EBC7-B1D4-43E8-A424-427A790AAFFD}"/>
              </a:ext>
            </a:extLst>
          </p:cNvPr>
          <p:cNvSpPr/>
          <p:nvPr/>
        </p:nvSpPr>
        <p:spPr>
          <a:xfrm>
            <a:off x="323528" y="2636913"/>
            <a:ext cx="495822" cy="288032"/>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 name="グループ化 10">
            <a:extLst>
              <a:ext uri="{FF2B5EF4-FFF2-40B4-BE49-F238E27FC236}">
                <a16:creationId xmlns:a16="http://schemas.microsoft.com/office/drawing/2014/main" id="{8C63C4F7-8386-46E5-99BB-90B3AF024499}"/>
              </a:ext>
            </a:extLst>
          </p:cNvPr>
          <p:cNvGrpSpPr/>
          <p:nvPr/>
        </p:nvGrpSpPr>
        <p:grpSpPr>
          <a:xfrm>
            <a:off x="3239671" y="5082796"/>
            <a:ext cx="2488315" cy="1184005"/>
            <a:chOff x="3239671" y="5082796"/>
            <a:chExt cx="2488315" cy="1184005"/>
          </a:xfrm>
        </p:grpSpPr>
        <p:sp>
          <p:nvSpPr>
            <p:cNvPr id="26" name="テキスト ボックス 25">
              <a:extLst>
                <a:ext uri="{FF2B5EF4-FFF2-40B4-BE49-F238E27FC236}">
                  <a16:creationId xmlns:a16="http://schemas.microsoft.com/office/drawing/2014/main" id="{7481C0F3-7548-4AF2-AAD8-92C18C024E21}"/>
                </a:ext>
              </a:extLst>
            </p:cNvPr>
            <p:cNvSpPr txBox="1"/>
            <p:nvPr/>
          </p:nvSpPr>
          <p:spPr>
            <a:xfrm>
              <a:off x="3239671" y="5682026"/>
              <a:ext cx="2488315" cy="584775"/>
            </a:xfrm>
            <a:prstGeom prst="rect">
              <a:avLst/>
            </a:prstGeom>
            <a:noFill/>
          </p:spPr>
          <p:txBody>
            <a:bodyPr wrap="square" rtlCol="0">
              <a:spAutoFit/>
            </a:bodyPr>
            <a:lstStyle/>
            <a:p>
              <a:r>
                <a:rPr kumimoji="1" lang="ja-JP" altLang="en-US" sz="1600" dirty="0"/>
                <a:t>多要素認証を設定している人はここで求められる</a:t>
              </a:r>
            </a:p>
          </p:txBody>
        </p:sp>
        <p:pic>
          <p:nvPicPr>
            <p:cNvPr id="7" name="図 6" descr="ノートパソコン, コンピュータ が含まれている画像&#10;&#10;自動的に生成された説明">
              <a:extLst>
                <a:ext uri="{FF2B5EF4-FFF2-40B4-BE49-F238E27FC236}">
                  <a16:creationId xmlns:a16="http://schemas.microsoft.com/office/drawing/2014/main" id="{C51A8981-51DA-4A3D-8A48-76071CB3DA7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spTree>
    <p:extLst>
      <p:ext uri="{BB962C8B-B14F-4D97-AF65-F5344CB8AC3E}">
        <p14:creationId xmlns:p14="http://schemas.microsoft.com/office/powerpoint/2010/main" val="1908698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D7AD8-21B1-4CF4-AD7B-A04D1F5412EA}"/>
              </a:ext>
            </a:extLst>
          </p:cNvPr>
          <p:cNvSpPr>
            <a:spLocks noGrp="1"/>
          </p:cNvSpPr>
          <p:nvPr>
            <p:ph type="title"/>
          </p:nvPr>
        </p:nvSpPr>
        <p:spPr/>
        <p:txBody>
          <a:bodyPr>
            <a:normAutofit fontScale="90000"/>
          </a:bodyPr>
          <a:lstStyle/>
          <a:p>
            <a:r>
              <a:rPr lang="ja-JP" altLang="en-US" dirty="0"/>
              <a:t>これは</a:t>
            </a:r>
            <a:r>
              <a:rPr lang="en-US" altLang="ja-JP" dirty="0"/>
              <a:t>SSO</a:t>
            </a:r>
            <a:r>
              <a:rPr lang="ja-JP" altLang="en-US" dirty="0"/>
              <a:t>する際の共通パターン</a:t>
            </a:r>
            <a:endParaRPr kumimoji="1" lang="ja-JP" altLang="en-US" dirty="0"/>
          </a:p>
        </p:txBody>
      </p:sp>
      <p:sp>
        <p:nvSpPr>
          <p:cNvPr id="4" name="日付プレースホルダー 3">
            <a:extLst>
              <a:ext uri="{FF2B5EF4-FFF2-40B4-BE49-F238E27FC236}">
                <a16:creationId xmlns:a16="http://schemas.microsoft.com/office/drawing/2014/main" id="{CF7AFFFE-FCE0-437F-853B-73A519EECDCA}"/>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02ED7828-D182-4138-A691-740A11D76783}"/>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5B4D9DA5-DC51-4A45-A44F-70578365516E}"/>
              </a:ext>
            </a:extLst>
          </p:cNvPr>
          <p:cNvSpPr>
            <a:spLocks noGrp="1"/>
          </p:cNvSpPr>
          <p:nvPr>
            <p:ph type="sldNum" sz="quarter" idx="12"/>
          </p:nvPr>
        </p:nvSpPr>
        <p:spPr/>
        <p:txBody>
          <a:bodyPr/>
          <a:lstStyle/>
          <a:p>
            <a:fld id="{EDF77D8D-9987-453A-9A05-EB91CA595C68}" type="slidenum">
              <a:rPr kumimoji="1" lang="ja-JP" altLang="en-US" smtClean="0"/>
              <a:pPr/>
              <a:t>7</a:t>
            </a:fld>
            <a:endParaRPr kumimoji="1" lang="ja-JP" altLang="en-US"/>
          </a:p>
        </p:txBody>
      </p:sp>
      <p:pic>
        <p:nvPicPr>
          <p:cNvPr id="8" name="図 7" descr="スクリーンショットの画面&#10;&#10;自動的に生成された説明">
            <a:extLst>
              <a:ext uri="{FF2B5EF4-FFF2-40B4-BE49-F238E27FC236}">
                <a16:creationId xmlns:a16="http://schemas.microsoft.com/office/drawing/2014/main" id="{2C722379-3808-4358-BFC4-AEA9389664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98580" y="1225762"/>
            <a:ext cx="2126070" cy="2042125"/>
          </a:xfrm>
          <a:prstGeom prst="rect">
            <a:avLst/>
          </a:prstGeom>
        </p:spPr>
      </p:pic>
      <p:pic>
        <p:nvPicPr>
          <p:cNvPr id="9" name="図 8" descr="utokyo-account.png">
            <a:extLst>
              <a:ext uri="{FF2B5EF4-FFF2-40B4-BE49-F238E27FC236}">
                <a16:creationId xmlns:a16="http://schemas.microsoft.com/office/drawing/2014/main" id="{C42FED07-DA39-4947-86DF-6BA7E2409218}"/>
              </a:ext>
            </a:extLst>
          </p:cNvPr>
          <p:cNvPicPr>
            <a:picLocks noChangeAspect="1"/>
          </p:cNvPicPr>
          <p:nvPr/>
        </p:nvPicPr>
        <p:blipFill>
          <a:blip r:embed="rId3" cstate="print"/>
          <a:stretch>
            <a:fillRect/>
          </a:stretch>
        </p:blipFill>
        <p:spPr>
          <a:xfrm>
            <a:off x="6126541" y="4267195"/>
            <a:ext cx="2261883" cy="2042124"/>
          </a:xfrm>
          <a:prstGeom prst="rect">
            <a:avLst/>
          </a:prstGeom>
        </p:spPr>
      </p:pic>
      <p:cxnSp>
        <p:nvCxnSpPr>
          <p:cNvPr id="10" name="直線矢印コネクタ 9">
            <a:extLst>
              <a:ext uri="{FF2B5EF4-FFF2-40B4-BE49-F238E27FC236}">
                <a16:creationId xmlns:a16="http://schemas.microsoft.com/office/drawing/2014/main" id="{52861A13-4B45-4A6C-894A-10722AE7198E}"/>
              </a:ext>
            </a:extLst>
          </p:cNvPr>
          <p:cNvCxnSpPr>
            <a:endCxn id="8" idx="1"/>
          </p:cNvCxnSpPr>
          <p:nvPr/>
        </p:nvCxnSpPr>
        <p:spPr>
          <a:xfrm flipV="1">
            <a:off x="2758860" y="2246825"/>
            <a:ext cx="3439720" cy="854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5F0D8726-438E-4652-8A0B-346334C91894}"/>
              </a:ext>
            </a:extLst>
          </p:cNvPr>
          <p:cNvCxnSpPr>
            <a:stCxn id="8" idx="2"/>
            <a:endCxn id="9" idx="0"/>
          </p:cNvCxnSpPr>
          <p:nvPr/>
        </p:nvCxnSpPr>
        <p:spPr>
          <a:xfrm flipH="1">
            <a:off x="7257483" y="3267887"/>
            <a:ext cx="4132" cy="99930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D3981480-5951-4A30-B001-8DE24C58E8C6}"/>
              </a:ext>
            </a:extLst>
          </p:cNvPr>
          <p:cNvSpPr/>
          <p:nvPr/>
        </p:nvSpPr>
        <p:spPr>
          <a:xfrm>
            <a:off x="6022991" y="1074936"/>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sp>
        <p:nvSpPr>
          <p:cNvPr id="14" name="正方形/長方形 13">
            <a:extLst>
              <a:ext uri="{FF2B5EF4-FFF2-40B4-BE49-F238E27FC236}">
                <a16:creationId xmlns:a16="http://schemas.microsoft.com/office/drawing/2014/main" id="{F3582A6F-5E6C-4084-94DB-7ECB9E7429AF}"/>
              </a:ext>
            </a:extLst>
          </p:cNvPr>
          <p:cNvSpPr/>
          <p:nvPr/>
        </p:nvSpPr>
        <p:spPr>
          <a:xfrm>
            <a:off x="6022991" y="3995988"/>
            <a:ext cx="528768"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dirty="0">
              <a:solidFill>
                <a:schemeClr val="tx1"/>
              </a:solidFill>
            </a:endParaRPr>
          </a:p>
        </p:txBody>
      </p:sp>
      <p:cxnSp>
        <p:nvCxnSpPr>
          <p:cNvPr id="16" name="直線矢印コネクタ 15">
            <a:extLst>
              <a:ext uri="{FF2B5EF4-FFF2-40B4-BE49-F238E27FC236}">
                <a16:creationId xmlns:a16="http://schemas.microsoft.com/office/drawing/2014/main" id="{B7982005-3475-4E37-907A-A7238FFE668E}"/>
              </a:ext>
            </a:extLst>
          </p:cNvPr>
          <p:cNvCxnSpPr>
            <a:stCxn id="9" idx="1"/>
            <a:endCxn id="24" idx="3"/>
          </p:cNvCxnSpPr>
          <p:nvPr/>
        </p:nvCxnSpPr>
        <p:spPr>
          <a:xfrm flipH="1" flipV="1">
            <a:off x="2758860" y="5261718"/>
            <a:ext cx="3367681" cy="2653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45D5127B-A578-4CD2-8968-ECAB5B2F75FD}"/>
              </a:ext>
            </a:extLst>
          </p:cNvPr>
          <p:cNvSpPr/>
          <p:nvPr/>
        </p:nvSpPr>
        <p:spPr>
          <a:xfrm>
            <a:off x="3143784" y="3035559"/>
            <a:ext cx="2814638" cy="773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accent1"/>
                </a:solidFill>
              </a:rPr>
              <a:t>（状態により</a:t>
            </a:r>
            <a:r>
              <a:rPr lang="en-US" altLang="ja-JP" sz="2400" dirty="0">
                <a:solidFill>
                  <a:schemeClr val="accent1"/>
                </a:solidFill>
              </a:rPr>
              <a:t>B, C</a:t>
            </a:r>
            <a:r>
              <a:rPr lang="ja-JP" altLang="en-US" sz="2400" dirty="0">
                <a:solidFill>
                  <a:schemeClr val="accent1"/>
                </a:solidFill>
              </a:rPr>
              <a:t>がスキップ）</a:t>
            </a:r>
            <a:endParaRPr kumimoji="1" lang="ja-JP" altLang="en-US" sz="2400" dirty="0">
              <a:solidFill>
                <a:schemeClr val="accent1"/>
              </a:solidFill>
            </a:endParaRPr>
          </a:p>
        </p:txBody>
      </p:sp>
      <p:sp>
        <p:nvSpPr>
          <p:cNvPr id="19" name="正方形/長方形 18">
            <a:extLst>
              <a:ext uri="{FF2B5EF4-FFF2-40B4-BE49-F238E27FC236}">
                <a16:creationId xmlns:a16="http://schemas.microsoft.com/office/drawing/2014/main" id="{03F1199F-BF64-4BDA-96D0-3C327F35065C}"/>
              </a:ext>
            </a:extLst>
          </p:cNvPr>
          <p:cNvSpPr/>
          <p:nvPr/>
        </p:nvSpPr>
        <p:spPr>
          <a:xfrm>
            <a:off x="3121010" y="1178731"/>
            <a:ext cx="3073438"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a:t>
            </a:r>
            <a:r>
              <a:rPr kumimoji="1" lang="en-US" altLang="ja-JP" sz="1600" dirty="0">
                <a:solidFill>
                  <a:srgbClr val="00B050"/>
                </a:solidFill>
              </a:rPr>
              <a:t>@utac.u-tokyo.ac.jp</a:t>
            </a:r>
          </a:p>
          <a:p>
            <a:pPr algn="ctr"/>
            <a:r>
              <a:rPr lang="ja-JP" altLang="en-US" sz="1600" dirty="0">
                <a:solidFill>
                  <a:srgbClr val="7030A0"/>
                </a:solidFill>
              </a:rPr>
              <a:t>（所属組織を明示）</a:t>
            </a:r>
            <a:endParaRPr kumimoji="1" lang="en-US" altLang="ja-JP" sz="1600" dirty="0">
              <a:solidFill>
                <a:srgbClr val="7030A0"/>
              </a:solidFill>
            </a:endParaRPr>
          </a:p>
        </p:txBody>
      </p:sp>
      <p:cxnSp>
        <p:nvCxnSpPr>
          <p:cNvPr id="20" name="直線コネクタ 19">
            <a:extLst>
              <a:ext uri="{FF2B5EF4-FFF2-40B4-BE49-F238E27FC236}">
                <a16:creationId xmlns:a16="http://schemas.microsoft.com/office/drawing/2014/main" id="{FABDB61F-4C94-464D-A076-EDB073D9570C}"/>
              </a:ext>
            </a:extLst>
          </p:cNvPr>
          <p:cNvCxnSpPr>
            <a:stCxn id="19" idx="2"/>
          </p:cNvCxnSpPr>
          <p:nvPr/>
        </p:nvCxnSpPr>
        <p:spPr>
          <a:xfrm>
            <a:off x="4657729" y="1688880"/>
            <a:ext cx="1988347" cy="52690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E7221000-4681-45D1-B38F-70D5AA41FD55}"/>
              </a:ext>
            </a:extLst>
          </p:cNvPr>
          <p:cNvSpPr/>
          <p:nvPr/>
        </p:nvSpPr>
        <p:spPr>
          <a:xfrm>
            <a:off x="3490070" y="4077072"/>
            <a:ext cx="2335317" cy="51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rgbClr val="7030A0"/>
                </a:solidFill>
              </a:rPr>
              <a:t>入力</a:t>
            </a:r>
            <a:r>
              <a:rPr kumimoji="1" lang="en-US" altLang="ja-JP" sz="1600" dirty="0">
                <a:solidFill>
                  <a:srgbClr val="7030A0"/>
                </a:solidFill>
              </a:rPr>
              <a:t>: </a:t>
            </a:r>
            <a:r>
              <a:rPr kumimoji="1" lang="en-US" altLang="ja-JP" sz="1600" dirty="0">
                <a:solidFill>
                  <a:srgbClr val="00B050"/>
                </a:solidFill>
              </a:rPr>
              <a:t>UTokyo Account</a:t>
            </a:r>
            <a:r>
              <a:rPr kumimoji="1" lang="ja-JP" altLang="en-US" sz="1600" dirty="0">
                <a:solidFill>
                  <a:srgbClr val="00B050"/>
                </a:solidFill>
              </a:rPr>
              <a:t>名、パスワード</a:t>
            </a:r>
            <a:endParaRPr kumimoji="1" lang="en-US" altLang="ja-JP" sz="1600" dirty="0">
              <a:solidFill>
                <a:srgbClr val="00B050"/>
              </a:solidFill>
            </a:endParaRPr>
          </a:p>
        </p:txBody>
      </p:sp>
      <p:cxnSp>
        <p:nvCxnSpPr>
          <p:cNvPr id="22" name="直線コネクタ 21">
            <a:extLst>
              <a:ext uri="{FF2B5EF4-FFF2-40B4-BE49-F238E27FC236}">
                <a16:creationId xmlns:a16="http://schemas.microsoft.com/office/drawing/2014/main" id="{734F97E5-7060-4F8B-9023-65953F6B0848}"/>
              </a:ext>
            </a:extLst>
          </p:cNvPr>
          <p:cNvCxnSpPr>
            <a:cxnSpLocks/>
            <a:stCxn id="21" idx="3"/>
          </p:cNvCxnSpPr>
          <p:nvPr/>
        </p:nvCxnSpPr>
        <p:spPr>
          <a:xfrm>
            <a:off x="5825387" y="4332147"/>
            <a:ext cx="1766817" cy="81592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8617501F-1DE2-4206-AEF3-605AFAFB51B3}"/>
              </a:ext>
            </a:extLst>
          </p:cNvPr>
          <p:cNvSpPr/>
          <p:nvPr/>
        </p:nvSpPr>
        <p:spPr>
          <a:xfrm>
            <a:off x="179513" y="1708058"/>
            <a:ext cx="1368151" cy="353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r>
              <a:rPr kumimoji="1" lang="ja-JP" altLang="en-US" dirty="0">
                <a:solidFill>
                  <a:schemeClr val="tx1"/>
                </a:solidFill>
              </a:rPr>
              <a:t> </a:t>
            </a:r>
            <a:r>
              <a:rPr lang="ja-JP" altLang="en-US" dirty="0">
                <a:solidFill>
                  <a:schemeClr val="tx1"/>
                </a:solidFill>
              </a:rPr>
              <a:t>スタート</a:t>
            </a:r>
            <a:endParaRPr kumimoji="1" lang="ja-JP" altLang="en-US" dirty="0">
              <a:solidFill>
                <a:schemeClr val="tx1"/>
              </a:solidFill>
            </a:endParaRPr>
          </a:p>
        </p:txBody>
      </p:sp>
      <p:sp>
        <p:nvSpPr>
          <p:cNvPr id="24" name="正方形/長方形 23">
            <a:extLst>
              <a:ext uri="{FF2B5EF4-FFF2-40B4-BE49-F238E27FC236}">
                <a16:creationId xmlns:a16="http://schemas.microsoft.com/office/drawing/2014/main" id="{A0C7B903-0E3B-4786-A422-4136B3D3BAFE}"/>
              </a:ext>
            </a:extLst>
          </p:cNvPr>
          <p:cNvSpPr/>
          <p:nvPr/>
        </p:nvSpPr>
        <p:spPr>
          <a:xfrm>
            <a:off x="179513" y="4304115"/>
            <a:ext cx="2579347" cy="19152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目的ページ</a:t>
            </a:r>
            <a:endParaRPr kumimoji="1" lang="ja-JP" altLang="en-US" dirty="0">
              <a:solidFill>
                <a:schemeClr val="tx1"/>
              </a:solidFill>
            </a:endParaRPr>
          </a:p>
        </p:txBody>
      </p:sp>
      <p:sp>
        <p:nvSpPr>
          <p:cNvPr id="17" name="正方形/長方形 16">
            <a:extLst>
              <a:ext uri="{FF2B5EF4-FFF2-40B4-BE49-F238E27FC236}">
                <a16:creationId xmlns:a16="http://schemas.microsoft.com/office/drawing/2014/main" id="{2CAD5101-6786-48E3-9FB0-44A326F7E7DD}"/>
              </a:ext>
            </a:extLst>
          </p:cNvPr>
          <p:cNvSpPr/>
          <p:nvPr/>
        </p:nvSpPr>
        <p:spPr>
          <a:xfrm>
            <a:off x="179513" y="4077072"/>
            <a:ext cx="1995563" cy="384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 (sign in</a:t>
            </a:r>
            <a:r>
              <a:rPr kumimoji="1" lang="ja-JP" altLang="en-US" dirty="0">
                <a:solidFill>
                  <a:schemeClr val="tx1"/>
                </a:solidFill>
              </a:rPr>
              <a:t>成功</a:t>
            </a:r>
            <a:r>
              <a:rPr kumimoji="1" lang="en-US" altLang="ja-JP" dirty="0">
                <a:solidFill>
                  <a:schemeClr val="tx1"/>
                </a:solidFill>
              </a:rPr>
              <a:t>)</a:t>
            </a:r>
            <a:endParaRPr kumimoji="1" lang="ja-JP" altLang="en-US" dirty="0">
              <a:solidFill>
                <a:schemeClr val="tx1"/>
              </a:solidFill>
            </a:endParaRPr>
          </a:p>
        </p:txBody>
      </p:sp>
      <p:sp>
        <p:nvSpPr>
          <p:cNvPr id="27" name="正方形/長方形 26">
            <a:extLst>
              <a:ext uri="{FF2B5EF4-FFF2-40B4-BE49-F238E27FC236}">
                <a16:creationId xmlns:a16="http://schemas.microsoft.com/office/drawing/2014/main" id="{9FA4347A-54CE-4D0E-92A3-A0C6B1CAD85E}"/>
              </a:ext>
            </a:extLst>
          </p:cNvPr>
          <p:cNvSpPr/>
          <p:nvPr/>
        </p:nvSpPr>
        <p:spPr>
          <a:xfrm>
            <a:off x="-143920" y="2094971"/>
            <a:ext cx="3073438" cy="340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7030A0"/>
                </a:solidFill>
              </a:rPr>
              <a:t>入力</a:t>
            </a:r>
            <a:r>
              <a:rPr lang="en-US" altLang="ja-JP" sz="1600" dirty="0">
                <a:solidFill>
                  <a:srgbClr val="7030A0"/>
                </a:solidFill>
              </a:rPr>
              <a:t>: </a:t>
            </a:r>
            <a:r>
              <a:rPr lang="en-US" altLang="ja-JP" sz="1600" dirty="0">
                <a:solidFill>
                  <a:srgbClr val="00B050"/>
                </a:solidFill>
              </a:rPr>
              <a:t>https://</a:t>
            </a:r>
            <a:r>
              <a:rPr lang="ja-JP" altLang="en-US" sz="1600" dirty="0">
                <a:solidFill>
                  <a:srgbClr val="00B050"/>
                </a:solidFill>
              </a:rPr>
              <a:t>目的ページ</a:t>
            </a:r>
            <a:r>
              <a:rPr lang="en-US" altLang="ja-JP" sz="1600" dirty="0">
                <a:solidFill>
                  <a:srgbClr val="00B050"/>
                </a:solidFill>
              </a:rPr>
              <a:t>/</a:t>
            </a:r>
            <a:endParaRPr kumimoji="1" lang="en-US" altLang="ja-JP" sz="1600" dirty="0">
              <a:solidFill>
                <a:srgbClr val="00B050"/>
              </a:solidFill>
            </a:endParaRPr>
          </a:p>
        </p:txBody>
      </p:sp>
      <p:sp>
        <p:nvSpPr>
          <p:cNvPr id="33" name="正方形/長方形 32">
            <a:extLst>
              <a:ext uri="{FF2B5EF4-FFF2-40B4-BE49-F238E27FC236}">
                <a16:creationId xmlns:a16="http://schemas.microsoft.com/office/drawing/2014/main" id="{67D5572A-F3F7-4339-9CF0-B0FCA69935B2}"/>
              </a:ext>
            </a:extLst>
          </p:cNvPr>
          <p:cNvSpPr/>
          <p:nvPr/>
        </p:nvSpPr>
        <p:spPr>
          <a:xfrm>
            <a:off x="4602148" y="154540"/>
            <a:ext cx="4084652" cy="451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accent1"/>
                </a:solidFill>
              </a:rPr>
              <a:t>Zoom</a:t>
            </a:r>
            <a:r>
              <a:rPr lang="ja-JP" altLang="en-US" dirty="0">
                <a:solidFill>
                  <a:schemeClr val="accent1"/>
                </a:solidFill>
              </a:rPr>
              <a:t>でも似たパターンが出てきます</a:t>
            </a:r>
            <a:endParaRPr kumimoji="1" lang="ja-JP" altLang="en-US" dirty="0">
              <a:solidFill>
                <a:schemeClr val="accent1"/>
              </a:solidFill>
            </a:endParaRPr>
          </a:p>
        </p:txBody>
      </p:sp>
      <p:grpSp>
        <p:nvGrpSpPr>
          <p:cNvPr id="23" name="グループ化 22">
            <a:extLst>
              <a:ext uri="{FF2B5EF4-FFF2-40B4-BE49-F238E27FC236}">
                <a16:creationId xmlns:a16="http://schemas.microsoft.com/office/drawing/2014/main" id="{40C8FF69-97BB-4D0B-93E7-C98B5AA89C72}"/>
              </a:ext>
            </a:extLst>
          </p:cNvPr>
          <p:cNvGrpSpPr/>
          <p:nvPr/>
        </p:nvGrpSpPr>
        <p:grpSpPr>
          <a:xfrm>
            <a:off x="3743727" y="5082796"/>
            <a:ext cx="1332329" cy="938648"/>
            <a:chOff x="3743727" y="5082796"/>
            <a:chExt cx="1332329" cy="938648"/>
          </a:xfrm>
        </p:grpSpPr>
        <p:sp>
          <p:nvSpPr>
            <p:cNvPr id="25" name="テキスト ボックス 24">
              <a:extLst>
                <a:ext uri="{FF2B5EF4-FFF2-40B4-BE49-F238E27FC236}">
                  <a16:creationId xmlns:a16="http://schemas.microsoft.com/office/drawing/2014/main" id="{D9A69BEA-0A80-4482-926C-5CD470F86091}"/>
                </a:ext>
              </a:extLst>
            </p:cNvPr>
            <p:cNvSpPr txBox="1"/>
            <p:nvPr/>
          </p:nvSpPr>
          <p:spPr>
            <a:xfrm>
              <a:off x="3743727" y="5682025"/>
              <a:ext cx="1332329" cy="339419"/>
            </a:xfrm>
            <a:prstGeom prst="rect">
              <a:avLst/>
            </a:prstGeom>
            <a:noFill/>
          </p:spPr>
          <p:txBody>
            <a:bodyPr wrap="square" rtlCol="0">
              <a:spAutoFit/>
            </a:bodyPr>
            <a:lstStyle/>
            <a:p>
              <a:r>
                <a:rPr kumimoji="1" lang="ja-JP" altLang="en-US" sz="1600" dirty="0"/>
                <a:t>多要素認証</a:t>
              </a:r>
            </a:p>
          </p:txBody>
        </p:sp>
        <p:pic>
          <p:nvPicPr>
            <p:cNvPr id="26" name="図 25" descr="ノートパソコン, コンピュータ が含まれている画像&#10;&#10;自動的に生成された説明">
              <a:extLst>
                <a:ext uri="{FF2B5EF4-FFF2-40B4-BE49-F238E27FC236}">
                  <a16:creationId xmlns:a16="http://schemas.microsoft.com/office/drawing/2014/main" id="{9A56B659-C3AB-4107-BA8F-98B9EB065E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4185" y="5082796"/>
              <a:ext cx="514573" cy="514573"/>
            </a:xfrm>
            <a:prstGeom prst="rect">
              <a:avLst/>
            </a:prstGeom>
          </p:spPr>
        </p:pic>
      </p:grpSp>
    </p:spTree>
    <p:extLst>
      <p:ext uri="{BB962C8B-B14F-4D97-AF65-F5344CB8AC3E}">
        <p14:creationId xmlns:p14="http://schemas.microsoft.com/office/powerpoint/2010/main" val="106440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B8845A-63C9-4306-B646-E4DDEB83118C}"/>
              </a:ext>
            </a:extLst>
          </p:cNvPr>
          <p:cNvSpPr>
            <a:spLocks noGrp="1"/>
          </p:cNvSpPr>
          <p:nvPr>
            <p:ph type="title"/>
          </p:nvPr>
        </p:nvSpPr>
        <p:spPr/>
        <p:txBody>
          <a:bodyPr>
            <a:normAutofit fontScale="90000"/>
          </a:bodyPr>
          <a:lstStyle/>
          <a:p>
            <a:r>
              <a:rPr kumimoji="1" lang="ja-JP" altLang="en-US" dirty="0"/>
              <a:t>サインインでありがちなトラブル</a:t>
            </a:r>
          </a:p>
        </p:txBody>
      </p:sp>
      <p:sp>
        <p:nvSpPr>
          <p:cNvPr id="3" name="コンテンツ プレースホルダー 2">
            <a:extLst>
              <a:ext uri="{FF2B5EF4-FFF2-40B4-BE49-F238E27FC236}">
                <a16:creationId xmlns:a16="http://schemas.microsoft.com/office/drawing/2014/main" id="{2CFDEF53-0203-4BC0-8C2F-BCEAA0069C0A}"/>
              </a:ext>
            </a:extLst>
          </p:cNvPr>
          <p:cNvSpPr>
            <a:spLocks noGrp="1"/>
          </p:cNvSpPr>
          <p:nvPr>
            <p:ph idx="1"/>
          </p:nvPr>
        </p:nvSpPr>
        <p:spPr/>
        <p:txBody>
          <a:bodyPr>
            <a:normAutofit/>
          </a:bodyPr>
          <a:lstStyle/>
          <a:p>
            <a:r>
              <a:rPr kumimoji="1" lang="ja-JP" altLang="en-US" dirty="0">
                <a:solidFill>
                  <a:srgbClr val="00B050"/>
                </a:solidFill>
              </a:rPr>
              <a:t>個人</a:t>
            </a:r>
            <a:r>
              <a:rPr lang="ja-JP" altLang="en-US" dirty="0">
                <a:solidFill>
                  <a:srgbClr val="00B050"/>
                </a:solidFill>
              </a:rPr>
              <a:t>や別組織の</a:t>
            </a:r>
            <a:r>
              <a:rPr kumimoji="1" lang="en-US" altLang="ja-JP" dirty="0">
                <a:solidFill>
                  <a:srgbClr val="00B050"/>
                </a:solidFill>
              </a:rPr>
              <a:t>MS</a:t>
            </a:r>
            <a:r>
              <a:rPr kumimoji="1" lang="ja-JP" altLang="en-US" dirty="0">
                <a:solidFill>
                  <a:srgbClr val="00B050"/>
                </a:solidFill>
              </a:rPr>
              <a:t>アカウント</a:t>
            </a:r>
            <a:r>
              <a:rPr kumimoji="1" lang="ja-JP" altLang="en-US" dirty="0"/>
              <a:t>をすでに利用して（させられて）いるかも</a:t>
            </a:r>
            <a:endParaRPr kumimoji="1" lang="en-US" altLang="ja-JP" dirty="0"/>
          </a:p>
          <a:p>
            <a:pPr lvl="1"/>
            <a:r>
              <a:rPr lang="ja-JP" altLang="en-US" dirty="0">
                <a:sym typeface="Symbol" panose="05050102010706020507" pitchFamily="18" charset="2"/>
              </a:rPr>
              <a:t> 本学</a:t>
            </a:r>
            <a:r>
              <a:rPr lang="ja-JP" altLang="en-US" dirty="0"/>
              <a:t>の</a:t>
            </a:r>
            <a:r>
              <a:rPr lang="en-US" altLang="ja-JP" dirty="0"/>
              <a:t>MS</a:t>
            </a:r>
            <a:r>
              <a:rPr lang="ja-JP" altLang="en-US" dirty="0"/>
              <a:t>アカウント（</a:t>
            </a:r>
            <a:r>
              <a:rPr lang="en-US" altLang="ja-JP" dirty="0"/>
              <a:t>=10</a:t>
            </a:r>
            <a:r>
              <a:rPr lang="ja-JP" altLang="en-US" dirty="0"/>
              <a:t>桁</a:t>
            </a:r>
            <a:r>
              <a:rPr lang="en-US" altLang="ja-JP" dirty="0"/>
              <a:t>@utac.u-tokyo.ac.jp</a:t>
            </a:r>
            <a:r>
              <a:rPr lang="ja-JP" altLang="en-US" dirty="0"/>
              <a:t>）を使う場面で知らぬ間に前者を使っているかも</a:t>
            </a:r>
            <a:endParaRPr lang="en-US" altLang="ja-JP" dirty="0"/>
          </a:p>
          <a:p>
            <a:r>
              <a:rPr lang="ja-JP" altLang="en-US" dirty="0"/>
              <a:t>ブラウザは</a:t>
            </a:r>
            <a:r>
              <a:rPr lang="ja-JP" altLang="en-US" dirty="0">
                <a:solidFill>
                  <a:srgbClr val="00B050"/>
                </a:solidFill>
              </a:rPr>
              <a:t>以前のサインイン情報を覚えている</a:t>
            </a:r>
            <a:r>
              <a:rPr lang="ja-JP" altLang="en-US" dirty="0"/>
              <a:t>ことが多い</a:t>
            </a:r>
            <a:endParaRPr lang="en-US" altLang="ja-JP" dirty="0"/>
          </a:p>
          <a:p>
            <a:pPr lvl="1"/>
            <a:r>
              <a:rPr lang="ja-JP" altLang="en-US" dirty="0">
                <a:sym typeface="Symbol" panose="05050102010706020507" pitchFamily="18" charset="2"/>
              </a:rPr>
              <a:t> </a:t>
            </a:r>
            <a:r>
              <a:rPr lang="ja-JP" altLang="en-US" dirty="0"/>
              <a:t>（原因追及が難しい）トラブルが生じがち</a:t>
            </a:r>
            <a:endParaRPr lang="en-US" altLang="ja-JP" dirty="0"/>
          </a:p>
        </p:txBody>
      </p:sp>
      <p:sp>
        <p:nvSpPr>
          <p:cNvPr id="4" name="日付プレースホルダー 3">
            <a:extLst>
              <a:ext uri="{FF2B5EF4-FFF2-40B4-BE49-F238E27FC236}">
                <a16:creationId xmlns:a16="http://schemas.microsoft.com/office/drawing/2014/main" id="{179E1651-8DB3-431C-B0DF-AADC94E13A18}"/>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FACA16E4-6D17-4FE0-AF48-69BEBB1F64DF}"/>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1157FD1F-C05F-4849-8AC2-1D5A8AE63773}"/>
              </a:ext>
            </a:extLst>
          </p:cNvPr>
          <p:cNvSpPr>
            <a:spLocks noGrp="1"/>
          </p:cNvSpPr>
          <p:nvPr>
            <p:ph type="sldNum" sz="quarter" idx="12"/>
          </p:nvPr>
        </p:nvSpPr>
        <p:spPr/>
        <p:txBody>
          <a:bodyPr/>
          <a:lstStyle/>
          <a:p>
            <a:fld id="{EDF77D8D-9987-453A-9A05-EB91CA595C68}" type="slidenum">
              <a:rPr kumimoji="1" lang="ja-JP" altLang="en-US" smtClean="0"/>
              <a:pPr/>
              <a:t>8</a:t>
            </a:fld>
            <a:endParaRPr kumimoji="1" lang="ja-JP" altLang="en-US"/>
          </a:p>
        </p:txBody>
      </p:sp>
    </p:spTree>
    <p:extLst>
      <p:ext uri="{BB962C8B-B14F-4D97-AF65-F5344CB8AC3E}">
        <p14:creationId xmlns:p14="http://schemas.microsoft.com/office/powerpoint/2010/main" val="997455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9C7CFC-E967-4B18-BAFF-5652779C6D05}"/>
              </a:ext>
            </a:extLst>
          </p:cNvPr>
          <p:cNvSpPr>
            <a:spLocks noGrp="1"/>
          </p:cNvSpPr>
          <p:nvPr>
            <p:ph type="title"/>
          </p:nvPr>
        </p:nvSpPr>
        <p:spPr/>
        <p:txBody>
          <a:bodyPr>
            <a:normAutofit fontScale="90000"/>
          </a:bodyPr>
          <a:lstStyle/>
          <a:p>
            <a:r>
              <a:rPr lang="ja-JP" altLang="en-US" dirty="0"/>
              <a:t>サインイントラブル</a:t>
            </a:r>
            <a:br>
              <a:rPr lang="en-US" altLang="ja-JP" dirty="0"/>
            </a:br>
            <a:r>
              <a:rPr lang="ja-JP" altLang="en-US" dirty="0"/>
              <a:t>脱出に有用な処世術</a:t>
            </a:r>
            <a:endParaRPr kumimoji="1" lang="ja-JP" altLang="en-US" dirty="0"/>
          </a:p>
        </p:txBody>
      </p:sp>
      <p:sp>
        <p:nvSpPr>
          <p:cNvPr id="3" name="コンテンツ プレースホルダー 2">
            <a:extLst>
              <a:ext uri="{FF2B5EF4-FFF2-40B4-BE49-F238E27FC236}">
                <a16:creationId xmlns:a16="http://schemas.microsoft.com/office/drawing/2014/main" id="{0CEBCA7A-A9B4-450B-BD3C-823A46B1A197}"/>
              </a:ext>
            </a:extLst>
          </p:cNvPr>
          <p:cNvSpPr>
            <a:spLocks noGrp="1"/>
          </p:cNvSpPr>
          <p:nvPr>
            <p:ph idx="1"/>
          </p:nvPr>
        </p:nvSpPr>
        <p:spPr/>
        <p:txBody>
          <a:bodyPr/>
          <a:lstStyle/>
          <a:p>
            <a:r>
              <a:rPr lang="ja-JP" altLang="en-US" dirty="0"/>
              <a:t>ど</a:t>
            </a:r>
            <a:r>
              <a:rPr kumimoji="1" lang="ja-JP" altLang="en-US" dirty="0"/>
              <a:t>のアカウント（個人</a:t>
            </a:r>
            <a:r>
              <a:rPr kumimoji="1" lang="en-US" altLang="ja-JP" dirty="0"/>
              <a:t>? </a:t>
            </a:r>
            <a:r>
              <a:rPr kumimoji="1" lang="ja-JP" altLang="en-US" dirty="0"/>
              <a:t>大学</a:t>
            </a:r>
            <a:r>
              <a:rPr kumimoji="1" lang="en-US" altLang="ja-JP" dirty="0"/>
              <a:t>?</a:t>
            </a:r>
            <a:r>
              <a:rPr kumimoji="1" lang="ja-JP" altLang="en-US" dirty="0"/>
              <a:t>）を使っているか確認・切り替え</a:t>
            </a:r>
            <a:endParaRPr kumimoji="1" lang="en-US" altLang="ja-JP" dirty="0"/>
          </a:p>
          <a:p>
            <a:r>
              <a:rPr lang="ja-JP" altLang="en-US" dirty="0"/>
              <a:t>「何も覚えていない」まっさらな状態のブラウザ</a:t>
            </a:r>
            <a:endParaRPr lang="en-US" altLang="ja-JP" dirty="0"/>
          </a:p>
        </p:txBody>
      </p:sp>
      <p:sp>
        <p:nvSpPr>
          <p:cNvPr id="4" name="日付プレースホルダー 3">
            <a:extLst>
              <a:ext uri="{FF2B5EF4-FFF2-40B4-BE49-F238E27FC236}">
                <a16:creationId xmlns:a16="http://schemas.microsoft.com/office/drawing/2014/main" id="{3165CA03-287B-4356-A37B-880C8430BD11}"/>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4FE11852-F92D-4B51-874F-5D5E1FF8F0FE}"/>
              </a:ext>
            </a:extLst>
          </p:cNvPr>
          <p:cNvSpPr>
            <a:spLocks noGrp="1"/>
          </p:cNvSpPr>
          <p:nvPr>
            <p:ph type="ftr" sz="quarter" idx="11"/>
          </p:nvPr>
        </p:nvSpPr>
        <p:spPr/>
        <p:txBody>
          <a:bodyPr/>
          <a:lstStyle/>
          <a:p>
            <a:r>
              <a:rPr kumimoji="1" lang="en-US" altLang="ja-JP"/>
              <a:t>2022S</a:t>
            </a:r>
            <a:r>
              <a:rPr kumimoji="1" lang="ja-JP" altLang="en-US"/>
              <a:t>セメスタ説明会 </a:t>
            </a:r>
            <a:r>
              <a:rPr kumimoji="1" lang="en-US" altLang="ja-JP"/>
              <a:t>https://utelecon.adm.u-tokyo.ac.jp/</a:t>
            </a:r>
            <a:endParaRPr kumimoji="1" lang="ja-JP" altLang="en-US" dirty="0"/>
          </a:p>
        </p:txBody>
      </p:sp>
      <p:sp>
        <p:nvSpPr>
          <p:cNvPr id="6" name="スライド番号プレースホルダー 5">
            <a:extLst>
              <a:ext uri="{FF2B5EF4-FFF2-40B4-BE49-F238E27FC236}">
                <a16:creationId xmlns:a16="http://schemas.microsoft.com/office/drawing/2014/main" id="{64D4097E-FDAC-4BA1-A52C-2C609A768BF6}"/>
              </a:ext>
            </a:extLst>
          </p:cNvPr>
          <p:cNvSpPr>
            <a:spLocks noGrp="1"/>
          </p:cNvSpPr>
          <p:nvPr>
            <p:ph type="sldNum" sz="quarter" idx="12"/>
          </p:nvPr>
        </p:nvSpPr>
        <p:spPr/>
        <p:txBody>
          <a:bodyPr/>
          <a:lstStyle/>
          <a:p>
            <a:fld id="{EDF77D8D-9987-453A-9A05-EB91CA595C68}" type="slidenum">
              <a:rPr kumimoji="1" lang="ja-JP" altLang="en-US" smtClean="0"/>
              <a:pPr/>
              <a:t>9</a:t>
            </a:fld>
            <a:endParaRPr kumimoji="1" lang="ja-JP" altLang="en-US"/>
          </a:p>
        </p:txBody>
      </p:sp>
    </p:spTree>
    <p:extLst>
      <p:ext uri="{BB962C8B-B14F-4D97-AF65-F5344CB8AC3E}">
        <p14:creationId xmlns:p14="http://schemas.microsoft.com/office/powerpoint/2010/main" val="243304174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雪藤">
  <a:themeElements>
    <a:clrScheme name="紫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ユーザー定義 1">
      <a:majorFont>
        <a:latin typeface="Cambria"/>
        <a:ea typeface="メイリオ"/>
        <a:cs typeface=""/>
      </a:majorFont>
      <a:minorFont>
        <a:latin typeface="Cambria"/>
        <a:ea typeface="メイリオ"/>
        <a:cs typeface=""/>
      </a:minorFont>
    </a:fontScheme>
    <a:fmtScheme name="雪藤">
      <a:fillStyleLst>
        <a:solidFill>
          <a:schemeClr val="phClr">
            <a:tint val="100000"/>
          </a:schemeClr>
        </a:solidFill>
        <a:gradFill>
          <a:gsLst>
            <a:gs pos="0">
              <a:schemeClr val="phClr">
                <a:sat val="13000"/>
                <a:lum val="79000"/>
              </a:schemeClr>
            </a:gs>
            <a:gs pos="100000">
              <a:schemeClr val="phClr">
                <a:sat val="100000"/>
                <a:lum val="95000"/>
              </a:schemeClr>
            </a:gs>
          </a:gsLst>
          <a:lin ang="5400000" scaled="1"/>
        </a:gradFill>
        <a:blipFill>
          <a:blip xmlns:r="http://schemas.openxmlformats.org/officeDocument/2006/relationships" r:embed="rId1">
            <a:duotone>
              <a:srgbClr val="FFFFFF"/>
              <a:schemeClr val="phClr">
                <a:tint val="100000"/>
              </a:schemeClr>
            </a:duotone>
          </a:blip>
        </a:blipFill>
      </a:fillStyleLst>
      <a:lnStyleLst>
        <a:ln w="9525">
          <a:solidFill>
            <a:schemeClr val="phClr">
              <a:alpha val="100000"/>
            </a:schemeClr>
          </a:solidFill>
          <a:prstDash val="solid"/>
        </a:ln>
        <a:ln w="12700">
          <a:solidFill>
            <a:schemeClr val="phClr">
              <a:alpha val="100000"/>
            </a:schemeClr>
          </a:solidFill>
          <a:prstDash val="solid"/>
        </a:ln>
        <a:ln w="38100">
          <a:solidFill>
            <a:schemeClr val="phClr">
              <a:alpha val="100000"/>
            </a:schemeClr>
          </a:solidFill>
          <a:prstDash val="solid"/>
        </a:ln>
      </a:lnStyleLst>
      <a:effectStyleLst>
        <a:effectStyle>
          <a:effectLst/>
        </a:effectStyle>
        <a:effectStyle>
          <a:effectLst>
            <a:glow rad="101600">
              <a:schemeClr val="phClr">
                <a:alpha val="10000"/>
              </a:schemeClr>
            </a:glow>
            <a:outerShdw blurRad="50800" dist="50800" dir="5400000" algn="tl">
              <a:srgbClr val="7D7D7D">
                <a:alpha val="65000"/>
              </a:srgbClr>
            </a:outerShdw>
          </a:effectLst>
          <a:scene3d>
            <a:camera prst="perspectiveFront"/>
            <a:lightRig rig="threePt" dir="t">
              <a:rot lat="0" lon="0" rev="18900000"/>
            </a:lightRig>
          </a:scene3d>
          <a:sp3d/>
        </a:effectStyle>
        <a:effectStyle>
          <a:effectLst>
            <a:glow rad="101600">
              <a:schemeClr val="phClr">
                <a:alpha val="15000"/>
              </a:schemeClr>
            </a:glow>
            <a:outerShdw blurRad="50800" dist="50800" dir="5400000" algn="tl">
              <a:srgbClr val="7D7D7D">
                <a:alpha val="65000"/>
              </a:srgbClr>
            </a:outerShdw>
          </a:effectLst>
          <a:scene3d>
            <a:camera prst="perspectiveFront" fov="0"/>
            <a:lightRig rig="glow" dir="t">
              <a:rot lat="0" lon="0" rev="2700000"/>
            </a:lightRig>
          </a:scene3d>
          <a:sp3d>
            <a:bevelT w="342900" h="38100" prst="softRound"/>
            <a:bevelB w="342900" h="38100" prst="softRound"/>
            <a:contourClr>
              <a:srgbClr val="000000"/>
            </a:contourClr>
          </a:sp3d>
        </a:effectStyle>
      </a:effectStyleLst>
      <a:bgFillStyleLst>
        <a:solidFill>
          <a:schemeClr val="phClr">
            <a:tint val="100000"/>
          </a:schemeClr>
        </a:solidFill>
        <a:gradFill>
          <a:gsLst>
            <a:gs pos="0">
              <a:schemeClr val="phClr">
                <a:sat val="0"/>
                <a:lum val="100000"/>
              </a:schemeClr>
            </a:gs>
            <a:gs pos="100000">
              <a:schemeClr val="phClr">
                <a:sat val="100000"/>
                <a:lum val="90000"/>
              </a:schemeClr>
            </a:gs>
          </a:gsLst>
          <a:lin ang="16200000" scaled="1"/>
        </a:gradFill>
        <a:blipFill rotWithShape="0">
          <a:blip xmlns:r="http://schemas.openxmlformats.org/officeDocument/2006/relationships" r:embed="rId2">
            <a:duotone>
              <a:schemeClr val="phClr">
                <a:shade val="28000"/>
                <a:satMod val="250000"/>
              </a:schemeClr>
              <a:schemeClr val="phClr">
                <a:tint val="92350"/>
                <a:satMod val="150000"/>
              </a:schemeClr>
            </a:duotone>
          </a:blip>
          <a:srcRect/>
          <a:stretch>
            <a:fillRect/>
          </a:stretch>
        </a:blip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6344</TotalTime>
  <Words>3234</Words>
  <Application>Microsoft Office PowerPoint</Application>
  <PresentationFormat>画面に合わせる (4:3)</PresentationFormat>
  <Paragraphs>540</Paragraphs>
  <Slides>46</Slides>
  <Notes>0</Notes>
  <HiddenSlides>2</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46</vt:i4>
      </vt:variant>
    </vt:vector>
  </HeadingPairs>
  <TitlesOfParts>
    <vt:vector size="51" baseType="lpstr">
      <vt:lpstr>Meiryo UI</vt:lpstr>
      <vt:lpstr>Calibri</vt:lpstr>
      <vt:lpstr>Cambria</vt:lpstr>
      <vt:lpstr>Wingdings</vt:lpstr>
      <vt:lpstr>雪藤</vt:lpstr>
      <vt:lpstr>全学サービスの全体像</vt:lpstr>
      <vt:lpstr>本パートの目的</vt:lpstr>
      <vt:lpstr>以降の内容</vt:lpstr>
      <vt:lpstr>Microsoft 365</vt:lpstr>
      <vt:lpstr>Microsoft 365</vt:lpstr>
      <vt:lpstr>Microsoftサインイン全パターン</vt:lpstr>
      <vt:lpstr>これはSSOする際の共通パターン</vt:lpstr>
      <vt:lpstr>サインインでありがちなトラブル</vt:lpstr>
      <vt:lpstr>サインイントラブル 脱出に有用な処世術</vt:lpstr>
      <vt:lpstr>MSアカウント確認・切り替え</vt:lpstr>
      <vt:lpstr>「何も覚えていない」まっさらなブラウザ</vt:lpstr>
      <vt:lpstr>Google Workspace</vt:lpstr>
      <vt:lpstr>Google Workspace</vt:lpstr>
      <vt:lpstr>Google Workspaceサインイン時の罠</vt:lpstr>
      <vt:lpstr>Google Workspace機能</vt:lpstr>
      <vt:lpstr>MとGの一番基本の使い道</vt:lpstr>
      <vt:lpstr>ドキュメント共有を使いこなす</vt:lpstr>
      <vt:lpstr>ついでにZoom URLも…</vt:lpstr>
      <vt:lpstr>M と G 整理</vt:lpstr>
      <vt:lpstr>Zoom</vt:lpstr>
      <vt:lpstr>Zoomサインイン方法1</vt:lpstr>
      <vt:lpstr>サインイン方法1: 流れ</vt:lpstr>
      <vt:lpstr>サインイン方法2</vt:lpstr>
      <vt:lpstr>サインイン方法2: 流れ</vt:lpstr>
      <vt:lpstr>サインイン方法3</vt:lpstr>
      <vt:lpstr>サインイン方法3: 流れ</vt:lpstr>
      <vt:lpstr>Zoomサインインまとめ</vt:lpstr>
      <vt:lpstr>Zoomに関する追加情報</vt:lpstr>
      <vt:lpstr>Zoomに関する追加情報</vt:lpstr>
      <vt:lpstr>ウェビナー・大規模ミーティング</vt:lpstr>
      <vt:lpstr>申請に当たってのお願い</vt:lpstr>
      <vt:lpstr>Zoomに関する追加情報</vt:lpstr>
      <vt:lpstr>本学での「正しい」 Zoomユーザ名</vt:lpstr>
      <vt:lpstr>自分が「正しい」ユーザ名を使っているかわからないのですが…</vt:lpstr>
      <vt:lpstr>Zoomに関する追加情報</vt:lpstr>
      <vt:lpstr>Zoom最近の機能追加</vt:lpstr>
      <vt:lpstr>Zoomに関する追加情報</vt:lpstr>
      <vt:lpstr>そのうち、古いZoomクライアントは使えなくなる件</vt:lpstr>
      <vt:lpstr>最新版にする方法</vt:lpstr>
      <vt:lpstr>Webex</vt:lpstr>
      <vt:lpstr>Webex</vt:lpstr>
      <vt:lpstr>サインイン: 流れ</vt:lpstr>
      <vt:lpstr>Web会議比較</vt:lpstr>
      <vt:lpstr>sli.do</vt:lpstr>
      <vt:lpstr>サインイン方法</vt:lpstr>
      <vt:lpstr>まとめ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授業に必要なICTシステムの概要</dc:title>
  <dc:creator>田浦　健次朗</dc:creator>
  <cp:lastModifiedBy>田浦　健次朗</cp:lastModifiedBy>
  <cp:revision>525</cp:revision>
  <dcterms:created xsi:type="dcterms:W3CDTF">2020-09-08T15:01:11Z</dcterms:created>
  <dcterms:modified xsi:type="dcterms:W3CDTF">2022-03-16T04:28:39Z</dcterms:modified>
</cp:coreProperties>
</file>